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algn="l" rtl="0" fontAlgn="base" latinLnBrk="1">
      <a:spcBef>
        <a:spcPct val="0"/>
      </a:spcBef>
      <a:spcAft>
        <a:spcPct val="0"/>
      </a:spcAft>
      <a:defRPr kumimoji="1" kern="1200">
        <a:solidFill>
          <a:schemeClr val="tx1"/>
        </a:solidFill>
        <a:latin typeface="굴림" charset="-127"/>
        <a:ea typeface="굴림" charset="-127"/>
        <a:cs typeface="+mn-cs"/>
      </a:defRPr>
    </a:lvl1pPr>
    <a:lvl2pPr marL="457200" algn="l" rtl="0" fontAlgn="base" latinLnBrk="1">
      <a:spcBef>
        <a:spcPct val="0"/>
      </a:spcBef>
      <a:spcAft>
        <a:spcPct val="0"/>
      </a:spcAft>
      <a:defRPr kumimoji="1" kern="1200">
        <a:solidFill>
          <a:schemeClr val="tx1"/>
        </a:solidFill>
        <a:latin typeface="굴림" charset="-127"/>
        <a:ea typeface="굴림" charset="-127"/>
        <a:cs typeface="+mn-cs"/>
      </a:defRPr>
    </a:lvl2pPr>
    <a:lvl3pPr marL="914400" algn="l" rtl="0" fontAlgn="base" latinLnBrk="1">
      <a:spcBef>
        <a:spcPct val="0"/>
      </a:spcBef>
      <a:spcAft>
        <a:spcPct val="0"/>
      </a:spcAft>
      <a:defRPr kumimoji="1" kern="1200">
        <a:solidFill>
          <a:schemeClr val="tx1"/>
        </a:solidFill>
        <a:latin typeface="굴림" charset="-127"/>
        <a:ea typeface="굴림" charset="-127"/>
        <a:cs typeface="+mn-cs"/>
      </a:defRPr>
    </a:lvl3pPr>
    <a:lvl4pPr marL="1371600" algn="l" rtl="0" fontAlgn="base" latinLnBrk="1">
      <a:spcBef>
        <a:spcPct val="0"/>
      </a:spcBef>
      <a:spcAft>
        <a:spcPct val="0"/>
      </a:spcAft>
      <a:defRPr kumimoji="1" kern="1200">
        <a:solidFill>
          <a:schemeClr val="tx1"/>
        </a:solidFill>
        <a:latin typeface="굴림" charset="-127"/>
        <a:ea typeface="굴림" charset="-127"/>
        <a:cs typeface="+mn-cs"/>
      </a:defRPr>
    </a:lvl4pPr>
    <a:lvl5pPr marL="1828800" algn="l" rtl="0" fontAlgn="base" latinLnBrk="1">
      <a:spcBef>
        <a:spcPct val="0"/>
      </a:spcBef>
      <a:spcAft>
        <a:spcPct val="0"/>
      </a:spcAft>
      <a:defRPr kumimoji="1" kern="1200">
        <a:solidFill>
          <a:schemeClr val="tx1"/>
        </a:solidFill>
        <a:latin typeface="굴림" charset="-127"/>
        <a:ea typeface="굴림" charset="-127"/>
        <a:cs typeface="+mn-cs"/>
      </a:defRPr>
    </a:lvl5pPr>
    <a:lvl6pPr marL="2286000" algn="l" defTabSz="914400" rtl="0" eaLnBrk="1" latinLnBrk="1" hangingPunct="1">
      <a:defRPr kumimoji="1" kern="1200">
        <a:solidFill>
          <a:schemeClr val="tx1"/>
        </a:solidFill>
        <a:latin typeface="굴림" charset="-127"/>
        <a:ea typeface="굴림" charset="-127"/>
        <a:cs typeface="+mn-cs"/>
      </a:defRPr>
    </a:lvl6pPr>
    <a:lvl7pPr marL="2743200" algn="l" defTabSz="914400" rtl="0" eaLnBrk="1" latinLnBrk="1" hangingPunct="1">
      <a:defRPr kumimoji="1" kern="1200">
        <a:solidFill>
          <a:schemeClr val="tx1"/>
        </a:solidFill>
        <a:latin typeface="굴림" charset="-127"/>
        <a:ea typeface="굴림" charset="-127"/>
        <a:cs typeface="+mn-cs"/>
      </a:defRPr>
    </a:lvl7pPr>
    <a:lvl8pPr marL="3200400" algn="l" defTabSz="914400" rtl="0" eaLnBrk="1" latinLnBrk="1" hangingPunct="1">
      <a:defRPr kumimoji="1" kern="1200">
        <a:solidFill>
          <a:schemeClr val="tx1"/>
        </a:solidFill>
        <a:latin typeface="굴림" charset="-127"/>
        <a:ea typeface="굴림" charset="-127"/>
        <a:cs typeface="+mn-cs"/>
      </a:defRPr>
    </a:lvl8pPr>
    <a:lvl9pPr marL="3657600" algn="l" defTabSz="914400" rtl="0" eaLnBrk="1" latinLnBrk="1" hangingPunct="1">
      <a:defRPr kumimoji="1" kern="1200">
        <a:solidFill>
          <a:schemeClr val="tx1"/>
        </a:solidFill>
        <a:latin typeface="굴림" charset="-127"/>
        <a:ea typeface="굴림" charset="-127"/>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50" autoAdjust="0"/>
    <p:restoredTop sz="94660"/>
  </p:normalViewPr>
  <p:slideViewPr>
    <p:cSldViewPr>
      <p:cViewPr varScale="1">
        <p:scale>
          <a:sx n="79" d="100"/>
          <a:sy n="79" d="100"/>
        </p:scale>
        <p:origin x="-87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latinLnBrk="0">
              <a:spcBef>
                <a:spcPts val="0"/>
              </a:spcBef>
              <a:spcAft>
                <a:spcPts val="0"/>
              </a:spcAft>
              <a:defRPr kumimoji="0" sz="1200" dirty="0">
                <a:latin typeface="+mn-lt"/>
                <a:ea typeface="+mn-ea"/>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latinLnBrk="0">
              <a:spcBef>
                <a:spcPts val="0"/>
              </a:spcBef>
              <a:spcAft>
                <a:spcPts val="0"/>
              </a:spcAft>
              <a:defRPr kumimoji="0" sz="1200" smtClean="0">
                <a:latin typeface="+mn-lt"/>
                <a:ea typeface="+mn-ea"/>
              </a:defRPr>
            </a:lvl1pPr>
          </a:lstStyle>
          <a:p>
            <a:pPr>
              <a:defRPr/>
            </a:pPr>
            <a:fld id="{E55C6564-995D-4919-BD52-3DAFD0B0CE88}" type="datetimeFigureOut">
              <a:rPr lang="en-US"/>
              <a:pPr>
                <a:defRPr/>
              </a:pPr>
              <a:t>12/6/2009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latinLnBrk="0">
              <a:spcBef>
                <a:spcPts val="0"/>
              </a:spcBef>
              <a:spcAft>
                <a:spcPts val="0"/>
              </a:spcAft>
              <a:defRPr kumimoji="0" sz="1200" dirty="0">
                <a:latin typeface="+mn-lt"/>
                <a:ea typeface="+mn-ea"/>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latinLnBrk="0">
              <a:spcBef>
                <a:spcPts val="0"/>
              </a:spcBef>
              <a:spcAft>
                <a:spcPts val="0"/>
              </a:spcAft>
              <a:defRPr kumimoji="0" sz="1200" smtClean="0">
                <a:latin typeface="+mn-lt"/>
                <a:ea typeface="+mn-ea"/>
              </a:defRPr>
            </a:lvl1pPr>
          </a:lstStyle>
          <a:p>
            <a:pPr>
              <a:defRPr/>
            </a:pPr>
            <a:fld id="{870B670B-AB6B-4B15-B503-51E092069A8D}"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ltLang="ko-KR" smtClean="0">
              <a:ea typeface="굴림" charset="-127"/>
            </a:endParaRPr>
          </a:p>
        </p:txBody>
      </p:sp>
      <p:sp>
        <p:nvSpPr>
          <p:cNvPr id="153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28F86F-FC35-4BF7-9C63-13DFA64D9343}" type="slidenum">
              <a:rPr lang="en-US" altLang="ko-KR">
                <a:ea typeface="굴림" charset="-127"/>
              </a:rPr>
              <a:pPr fontAlgn="base">
                <a:spcBef>
                  <a:spcPct val="0"/>
                </a:spcBef>
                <a:spcAft>
                  <a:spcPct val="0"/>
                </a:spcAft>
              </a:pPr>
              <a:t>1</a:t>
            </a:fld>
            <a:endParaRPr lang="en-US" altLang="ko-KR">
              <a:ea typeface="굴림" charset="-127"/>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ltLang="ko-KR" smtClean="0">
              <a:ea typeface="굴림" charset="-127"/>
            </a:endParaRPr>
          </a:p>
        </p:txBody>
      </p:sp>
      <p:sp>
        <p:nvSpPr>
          <p:cNvPr id="337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6B06997-5EBF-4C48-97CA-66E5F8CD5CD4}" type="slidenum">
              <a:rPr lang="en-US" altLang="ko-KR">
                <a:ea typeface="굴림" charset="-127"/>
              </a:rPr>
              <a:pPr fontAlgn="base">
                <a:spcBef>
                  <a:spcPct val="0"/>
                </a:spcBef>
                <a:spcAft>
                  <a:spcPct val="0"/>
                </a:spcAft>
              </a:pPr>
              <a:t>10</a:t>
            </a:fld>
            <a:endParaRPr lang="en-US" altLang="ko-KR">
              <a:ea typeface="굴림" charset="-127"/>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ltLang="ko-KR" smtClean="0">
              <a:ea typeface="굴림" charset="-127"/>
            </a:endParaRPr>
          </a:p>
        </p:txBody>
      </p:sp>
      <p:sp>
        <p:nvSpPr>
          <p:cNvPr id="358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97EE94E-8219-4DE7-A859-1A4EA507DCD9}" type="slidenum">
              <a:rPr lang="en-US" altLang="ko-KR">
                <a:ea typeface="굴림" charset="-127"/>
              </a:rPr>
              <a:pPr fontAlgn="base">
                <a:spcBef>
                  <a:spcPct val="0"/>
                </a:spcBef>
                <a:spcAft>
                  <a:spcPct val="0"/>
                </a:spcAft>
              </a:pPr>
              <a:t>11</a:t>
            </a:fld>
            <a:endParaRPr lang="en-US" altLang="ko-KR">
              <a:ea typeface="굴림" charset="-127"/>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ltLang="ko-KR" smtClean="0">
              <a:ea typeface="굴림" charset="-127"/>
            </a:endParaRPr>
          </a:p>
        </p:txBody>
      </p:sp>
      <p:sp>
        <p:nvSpPr>
          <p:cNvPr id="378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E17D8FF-B9F2-4CF0-9E93-147DD0ED015B}" type="slidenum">
              <a:rPr lang="en-US" altLang="ko-KR">
                <a:ea typeface="굴림" charset="-127"/>
              </a:rPr>
              <a:pPr fontAlgn="base">
                <a:spcBef>
                  <a:spcPct val="0"/>
                </a:spcBef>
                <a:spcAft>
                  <a:spcPct val="0"/>
                </a:spcAft>
              </a:pPr>
              <a:t>12</a:t>
            </a:fld>
            <a:endParaRPr lang="en-US" altLang="ko-KR">
              <a:ea typeface="굴림" charset="-127"/>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ltLang="ko-KR" smtClean="0">
              <a:ea typeface="굴림" charset="-127"/>
            </a:endParaRPr>
          </a:p>
        </p:txBody>
      </p:sp>
      <p:sp>
        <p:nvSpPr>
          <p:cNvPr id="174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1AC9A4A-0D11-4BC1-BA96-E5C9DD1A701B}" type="slidenum">
              <a:rPr lang="en-US" altLang="ko-KR">
                <a:ea typeface="굴림" charset="-127"/>
              </a:rPr>
              <a:pPr fontAlgn="base">
                <a:spcBef>
                  <a:spcPct val="0"/>
                </a:spcBef>
                <a:spcAft>
                  <a:spcPct val="0"/>
                </a:spcAft>
              </a:pPr>
              <a:t>2</a:t>
            </a:fld>
            <a:endParaRPr lang="en-US" altLang="ko-KR">
              <a:ea typeface="굴림" charset="-127"/>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ltLang="ko-KR" smtClean="0">
              <a:ea typeface="굴림" charset="-127"/>
            </a:endParaRPr>
          </a:p>
        </p:txBody>
      </p:sp>
      <p:sp>
        <p:nvSpPr>
          <p:cNvPr id="194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BCE6647-26C5-4407-B293-F4FF41C53944}" type="slidenum">
              <a:rPr lang="en-US" altLang="ko-KR">
                <a:ea typeface="굴림" charset="-127"/>
              </a:rPr>
              <a:pPr fontAlgn="base">
                <a:spcBef>
                  <a:spcPct val="0"/>
                </a:spcBef>
                <a:spcAft>
                  <a:spcPct val="0"/>
                </a:spcAft>
              </a:pPr>
              <a:t>3</a:t>
            </a:fld>
            <a:endParaRPr lang="en-US" altLang="ko-KR">
              <a:ea typeface="굴림" charset="-127"/>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ltLang="ko-KR" smtClean="0">
              <a:ea typeface="굴림" charset="-127"/>
            </a:endParaRPr>
          </a:p>
        </p:txBody>
      </p:sp>
      <p:sp>
        <p:nvSpPr>
          <p:cNvPr id="215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226F886-92F6-4BBA-A97E-6A7F7A117E3C}" type="slidenum">
              <a:rPr lang="en-US" altLang="ko-KR">
                <a:ea typeface="굴림" charset="-127"/>
              </a:rPr>
              <a:pPr fontAlgn="base">
                <a:spcBef>
                  <a:spcPct val="0"/>
                </a:spcBef>
                <a:spcAft>
                  <a:spcPct val="0"/>
                </a:spcAft>
              </a:pPr>
              <a:t>4</a:t>
            </a:fld>
            <a:endParaRPr lang="en-US" altLang="ko-KR">
              <a:ea typeface="굴림" charset="-127"/>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ltLang="ko-KR" smtClean="0">
              <a:ea typeface="굴림" charset="-127"/>
            </a:endParaRPr>
          </a:p>
        </p:txBody>
      </p:sp>
      <p:sp>
        <p:nvSpPr>
          <p:cNvPr id="235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F9820ED-2A18-4252-9073-7B2F6873E5C2}" type="slidenum">
              <a:rPr lang="en-US" altLang="ko-KR">
                <a:ea typeface="굴림" charset="-127"/>
              </a:rPr>
              <a:pPr fontAlgn="base">
                <a:spcBef>
                  <a:spcPct val="0"/>
                </a:spcBef>
                <a:spcAft>
                  <a:spcPct val="0"/>
                </a:spcAft>
              </a:pPr>
              <a:t>5</a:t>
            </a:fld>
            <a:endParaRPr lang="en-US" altLang="ko-KR">
              <a:ea typeface="굴림" charset="-127"/>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ltLang="ko-KR" smtClean="0">
              <a:ea typeface="굴림" charset="-127"/>
            </a:endParaRPr>
          </a:p>
        </p:txBody>
      </p:sp>
      <p:sp>
        <p:nvSpPr>
          <p:cNvPr id="256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ACFC9DB-8B45-45E8-9AD3-1CFB7B3DF2A9}" type="slidenum">
              <a:rPr lang="en-US" altLang="ko-KR">
                <a:ea typeface="굴림" charset="-127"/>
              </a:rPr>
              <a:pPr fontAlgn="base">
                <a:spcBef>
                  <a:spcPct val="0"/>
                </a:spcBef>
                <a:spcAft>
                  <a:spcPct val="0"/>
                </a:spcAft>
              </a:pPr>
              <a:t>6</a:t>
            </a:fld>
            <a:endParaRPr lang="en-US" altLang="ko-KR">
              <a:ea typeface="굴림" charset="-127"/>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ltLang="ko-KR" smtClean="0">
              <a:ea typeface="굴림" charset="-127"/>
            </a:endParaRPr>
          </a:p>
        </p:txBody>
      </p:sp>
      <p:sp>
        <p:nvSpPr>
          <p:cNvPr id="276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0FF4E60-0272-4D5E-A39C-40931CB25820}" type="slidenum">
              <a:rPr lang="en-US" altLang="ko-KR">
                <a:ea typeface="굴림" charset="-127"/>
              </a:rPr>
              <a:pPr fontAlgn="base">
                <a:spcBef>
                  <a:spcPct val="0"/>
                </a:spcBef>
                <a:spcAft>
                  <a:spcPct val="0"/>
                </a:spcAft>
              </a:pPr>
              <a:t>7</a:t>
            </a:fld>
            <a:endParaRPr lang="en-US" altLang="ko-KR">
              <a:ea typeface="굴림" charset="-127"/>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ltLang="ko-KR" smtClean="0">
              <a:ea typeface="굴림" charset="-127"/>
            </a:endParaRPr>
          </a:p>
        </p:txBody>
      </p:sp>
      <p:sp>
        <p:nvSpPr>
          <p:cNvPr id="296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2DF0930-3FD1-44C5-805A-353267277675}" type="slidenum">
              <a:rPr lang="en-US" altLang="ko-KR">
                <a:ea typeface="굴림" charset="-127"/>
              </a:rPr>
              <a:pPr fontAlgn="base">
                <a:spcBef>
                  <a:spcPct val="0"/>
                </a:spcBef>
                <a:spcAft>
                  <a:spcPct val="0"/>
                </a:spcAft>
              </a:pPr>
              <a:t>8</a:t>
            </a:fld>
            <a:endParaRPr lang="en-US" altLang="ko-KR">
              <a:ea typeface="굴림" charset="-127"/>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ltLang="ko-KR" smtClean="0">
              <a:ea typeface="굴림" charset="-127"/>
            </a:endParaRPr>
          </a:p>
        </p:txBody>
      </p:sp>
      <p:sp>
        <p:nvSpPr>
          <p:cNvPr id="317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65F875C-9C6E-4BD2-ABF0-50335976E068}" type="slidenum">
              <a:rPr lang="en-US" altLang="ko-KR">
                <a:ea typeface="굴림" charset="-127"/>
              </a:rPr>
              <a:pPr fontAlgn="base">
                <a:spcBef>
                  <a:spcPct val="0"/>
                </a:spcBef>
                <a:spcAft>
                  <a:spcPct val="0"/>
                </a:spcAft>
              </a:pPr>
              <a:t>9</a:t>
            </a:fld>
            <a:endParaRPr lang="en-US" altLang="ko-KR">
              <a:ea typeface="굴림" charset="-127"/>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latinLnBrk="0">
              <a:spcBef>
                <a:spcPts val="0"/>
              </a:spcBef>
              <a:spcAft>
                <a:spcPts val="0"/>
              </a:spcAft>
              <a:defRPr/>
            </a:pPr>
            <a:endParaRPr kumimoji="0" lang="en-US"/>
          </a:p>
        </p:txBody>
      </p:sp>
      <p:sp>
        <p:nvSpPr>
          <p:cNvPr id="5" name="Rectangle 11"/>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latinLnBrk="0">
              <a:spcBef>
                <a:spcPts val="0"/>
              </a:spcBef>
              <a:spcAft>
                <a:spcPts val="0"/>
              </a:spcAft>
              <a:defRPr/>
            </a:pPr>
            <a:endParaRPr kumimoji="0" lang="en-US"/>
          </a:p>
        </p:txBody>
      </p:sp>
      <p:sp>
        <p:nvSpPr>
          <p:cNvPr id="6" name="Rectangle 13"/>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latinLnBrk="0">
              <a:spcBef>
                <a:spcPts val="0"/>
              </a:spcBef>
              <a:spcAft>
                <a:spcPts val="0"/>
              </a:spcAft>
              <a:defRPr/>
            </a:pPr>
            <a:endParaRPr kumimoji="0" lang="en-US"/>
          </a:p>
        </p:txBody>
      </p:sp>
      <p:sp>
        <p:nvSpPr>
          <p:cNvPr id="7" name="Rectangle 18"/>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latinLnBrk="0">
              <a:spcBef>
                <a:spcPts val="0"/>
              </a:spcBef>
              <a:spcAft>
                <a:spcPts val="0"/>
              </a:spcAft>
              <a:defRPr/>
            </a:pPr>
            <a:endParaRPr kumimoji="0" lang="en-US"/>
          </a:p>
        </p:txBody>
      </p:sp>
      <p:sp>
        <p:nvSpPr>
          <p:cNvPr id="10" name="Straight Connector 10"/>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latinLnBrk="0">
              <a:spcBef>
                <a:spcPts val="0"/>
              </a:spcBef>
              <a:spcAft>
                <a:spcPts val="0"/>
              </a:spcAft>
              <a:defRPr/>
            </a:pPr>
            <a:endParaRPr kumimoji="0" lang="en-US">
              <a:latin typeface="+mn-lt"/>
              <a:ea typeface="+mn-ea"/>
            </a:endParaRPr>
          </a:p>
        </p:txBody>
      </p:sp>
      <p:sp>
        <p:nvSpPr>
          <p:cNvPr id="11"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latinLnBrk="0">
              <a:spcBef>
                <a:spcPts val="0"/>
              </a:spcBef>
              <a:spcAft>
                <a:spcPts val="0"/>
              </a:spcAft>
              <a:defRPr/>
            </a:pPr>
            <a:endParaRPr kumimoji="0" lang="en-US">
              <a:latin typeface="+mn-lt"/>
              <a:ea typeface="+mn-ea"/>
            </a:endParaRPr>
          </a:p>
        </p:txBody>
      </p:sp>
      <p:sp>
        <p:nvSpPr>
          <p:cNvPr id="12" name="Straight Connector 1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latinLnBrk="0">
              <a:spcBef>
                <a:spcPts val="0"/>
              </a:spcBef>
              <a:spcAft>
                <a:spcPts val="0"/>
              </a:spcAft>
              <a:defRPr/>
            </a:pPr>
            <a:endParaRPr kumimoji="0" lang="en-US">
              <a:latin typeface="+mn-lt"/>
              <a:ea typeface="+mn-ea"/>
            </a:endParaRPr>
          </a:p>
        </p:txBody>
      </p:sp>
      <p:sp>
        <p:nvSpPr>
          <p:cNvPr id="13" name="Straight Connector 15"/>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latinLnBrk="0">
              <a:spcBef>
                <a:spcPts val="0"/>
              </a:spcBef>
              <a:spcAft>
                <a:spcPts val="0"/>
              </a:spcAft>
              <a:defRPr/>
            </a:pPr>
            <a:endParaRPr kumimoji="0" lang="en-US">
              <a:latin typeface="+mn-lt"/>
              <a:ea typeface="+mn-ea"/>
            </a:endParaRPr>
          </a:p>
        </p:txBody>
      </p:sp>
      <p:sp>
        <p:nvSpPr>
          <p:cNvPr id="14"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latinLnBrk="0">
              <a:spcBef>
                <a:spcPts val="0"/>
              </a:spcBef>
              <a:spcAft>
                <a:spcPts val="0"/>
              </a:spcAft>
              <a:defRPr/>
            </a:pPr>
            <a:endParaRPr kumimoji="0" lang="en-US">
              <a:latin typeface="+mn-lt"/>
              <a:ea typeface="+mn-ea"/>
            </a:endParaRPr>
          </a:p>
        </p:txBody>
      </p:sp>
      <p:sp>
        <p:nvSpPr>
          <p:cNvPr id="15" name="Straight Connector 21"/>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latinLnBrk="0">
              <a:spcBef>
                <a:spcPts val="0"/>
              </a:spcBef>
              <a:spcAft>
                <a:spcPts val="0"/>
              </a:spcAft>
              <a:defRPr/>
            </a:pPr>
            <a:endParaRPr kumimoji="0" lang="en-US">
              <a:latin typeface="+mn-lt"/>
              <a:ea typeface="+mn-ea"/>
            </a:endParaRPr>
          </a:p>
        </p:txBody>
      </p:sp>
      <p:sp>
        <p:nvSpPr>
          <p:cNvPr id="16"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latinLnBrk="0">
              <a:spcBef>
                <a:spcPts val="0"/>
              </a:spcBef>
              <a:spcAft>
                <a:spcPts val="0"/>
              </a:spcAft>
              <a:defRPr/>
            </a:pPr>
            <a:endParaRPr kumimoji="0" lang="en-US" dirty="0"/>
          </a:p>
        </p:txBody>
      </p:sp>
      <p:sp>
        <p:nvSpPr>
          <p:cNvPr id="17"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latinLnBrk="0">
              <a:spcBef>
                <a:spcPts val="0"/>
              </a:spcBef>
              <a:spcAft>
                <a:spcPts val="0"/>
              </a:spcAft>
              <a:defRPr/>
            </a:pPr>
            <a:endParaRPr kumimoji="0" lang="en-US" dirty="0"/>
          </a:p>
        </p:txBody>
      </p:sp>
      <p:sp>
        <p:nvSpPr>
          <p:cNvPr id="18" name="Oval 22"/>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latinLnBrk="0">
              <a:spcBef>
                <a:spcPts val="0"/>
              </a:spcBef>
              <a:spcAft>
                <a:spcPts val="0"/>
              </a:spcAft>
              <a:defRPr/>
            </a:pPr>
            <a:endParaRPr kumimoji="0" lang="en-US" dirty="0"/>
          </a:p>
        </p:txBody>
      </p:sp>
      <p:sp>
        <p:nvSpPr>
          <p:cNvPr id="19" name="Oval 23"/>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latinLnBrk="0">
              <a:spcBef>
                <a:spcPts val="0"/>
              </a:spcBef>
              <a:spcAft>
                <a:spcPts val="0"/>
              </a:spcAft>
              <a:defRPr/>
            </a:pPr>
            <a:endParaRPr kumimoji="0" lang="en-US" dirty="0"/>
          </a:p>
        </p:txBody>
      </p:sp>
      <p:sp>
        <p:nvSpPr>
          <p:cNvPr id="20" name="Oval 25"/>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latinLnBrk="0">
              <a:spcBef>
                <a:spcPts val="0"/>
              </a:spcBef>
              <a:spcAft>
                <a:spcPts val="0"/>
              </a:spcAft>
              <a:defRPr/>
            </a:pPr>
            <a:endParaRPr kumimoji="0" lang="en-US" dirty="0"/>
          </a:p>
        </p:txBody>
      </p:sp>
      <p:sp>
        <p:nvSpPr>
          <p:cNvPr id="21" name="Oval 24"/>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latinLnBrk="0">
              <a:spcBef>
                <a:spcPts val="0"/>
              </a:spcBef>
              <a:spcAft>
                <a:spcPts val="0"/>
              </a:spcAft>
              <a:defRPr/>
            </a:pPr>
            <a:endParaRPr kumimoji="0" lang="en-US" dirty="0"/>
          </a:p>
        </p:txBody>
      </p:sp>
      <p:sp>
        <p:nvSpPr>
          <p:cNvPr id="8" name="Title 7"/>
          <p:cNvSpPr>
            <a:spLocks noGrp="1"/>
          </p:cNvSpPr>
          <p:nvPr>
            <p:ph type="ctrTitle"/>
          </p:nvPr>
        </p:nvSpPr>
        <p:spPr>
          <a:xfrm>
            <a:off x="2286000" y="3124200"/>
            <a:ext cx="6172200" cy="1894362"/>
          </a:xfrm>
        </p:spPr>
        <p:txBody>
          <a:bodyPr/>
          <a:lstStyle>
            <a:lvl1pPr>
              <a:defRPr b="1"/>
            </a:lvl1pPr>
          </a:lstStyle>
          <a:p>
            <a:r>
              <a:rPr lang="en-US" smtClean="0"/>
              <a:t>Click to edit Master title style</a:t>
            </a:r>
            <a:endParaRPr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22" name="Date Placeholder 27"/>
          <p:cNvSpPr>
            <a:spLocks noGrp="1"/>
          </p:cNvSpPr>
          <p:nvPr>
            <p:ph type="dt" sz="half" idx="10"/>
          </p:nvPr>
        </p:nvSpPr>
        <p:spPr bwMode="auto">
          <a:xfrm rot="5400000">
            <a:off x="7764463" y="1174750"/>
            <a:ext cx="2286000" cy="381000"/>
          </a:xfrm>
        </p:spPr>
        <p:txBody>
          <a:bodyPr/>
          <a:lstStyle>
            <a:lvl1pPr>
              <a:defRPr/>
            </a:lvl1pPr>
          </a:lstStyle>
          <a:p>
            <a:pPr>
              <a:defRPr/>
            </a:pPr>
            <a:fld id="{B3422BE6-A8A3-43AF-AF0B-9BCCC739B6F1}" type="datetimeFigureOut">
              <a:rPr lang="en-US"/>
              <a:pPr>
                <a:defRPr/>
              </a:pPr>
              <a:t>12/6/2009</a:t>
            </a:fld>
            <a:endParaRPr lang="en-US" dirty="0"/>
          </a:p>
        </p:txBody>
      </p:sp>
      <p:sp>
        <p:nvSpPr>
          <p:cNvPr id="23" name="Footer Placeholder 16"/>
          <p:cNvSpPr>
            <a:spLocks noGrp="1"/>
          </p:cNvSpPr>
          <p:nvPr>
            <p:ph type="ftr" sz="quarter" idx="11"/>
          </p:nvPr>
        </p:nvSpPr>
        <p:spPr bwMode="auto">
          <a:xfrm rot="5400000">
            <a:off x="7077076" y="4181475"/>
            <a:ext cx="3657600" cy="384175"/>
          </a:xfrm>
        </p:spPr>
        <p:txBody>
          <a:bodyPr/>
          <a:lstStyle>
            <a:lvl1pPr>
              <a:defRPr/>
            </a:lvl1pPr>
          </a:lstStyle>
          <a:p>
            <a:pPr>
              <a:defRPr/>
            </a:pPr>
            <a:endParaRPr lang="en-US"/>
          </a:p>
        </p:txBody>
      </p:sp>
      <p:sp>
        <p:nvSpPr>
          <p:cNvPr id="24" name="Slide Number Placeholder 28"/>
          <p:cNvSpPr>
            <a:spLocks noGrp="1"/>
          </p:cNvSpPr>
          <p:nvPr>
            <p:ph type="sldNum" sz="quarter" idx="12"/>
          </p:nvPr>
        </p:nvSpPr>
        <p:spPr bwMode="auto">
          <a:xfrm>
            <a:off x="1325563" y="4929188"/>
            <a:ext cx="609600" cy="517525"/>
          </a:xfrm>
        </p:spPr>
        <p:txBody>
          <a:bodyPr/>
          <a:lstStyle>
            <a:lvl1pPr>
              <a:defRPr/>
            </a:lvl1pPr>
          </a:lstStyle>
          <a:p>
            <a:pPr>
              <a:defRPr/>
            </a:pPr>
            <a:fld id="{19415587-DE5E-410A-91F3-935B17FCC6F1}"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8BB21175-88E6-44AD-A055-5EE23E4CFBF4}" type="datetimeFigureOut">
              <a:rPr lang="en-US"/>
              <a:pPr>
                <a:defRPr/>
              </a:pPr>
              <a:t>12/6/2009</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0FD30A9E-0F29-4C51-8A86-E16079E2C233}"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D552707E-641A-42B5-B57C-62E21327FD7F}" type="datetimeFigureOut">
              <a:rPr lang="en-US"/>
              <a:pPr>
                <a:defRPr/>
              </a:pPr>
              <a:t>12/6/2009</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9292F744-69EF-42EB-863A-1A508F91A6FC}"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457200" y="1600200"/>
            <a:ext cx="7467600" cy="487375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6"/>
          <p:cNvSpPr>
            <a:spLocks noGrp="1"/>
          </p:cNvSpPr>
          <p:nvPr>
            <p:ph type="dt" sz="half" idx="10"/>
          </p:nvPr>
        </p:nvSpPr>
        <p:spPr/>
        <p:txBody>
          <a:bodyPr rtlCol="0"/>
          <a:lstStyle>
            <a:lvl1pPr>
              <a:defRPr/>
            </a:lvl1pPr>
          </a:lstStyle>
          <a:p>
            <a:pPr>
              <a:defRPr/>
            </a:pPr>
            <a:fld id="{36ABD78A-DC72-488C-97AD-66F2261859C7}" type="datetimeFigureOut">
              <a:rPr lang="en-US"/>
              <a:pPr>
                <a:defRPr/>
              </a:pPr>
              <a:t>12/6/2009</a:t>
            </a:fld>
            <a:endParaRPr lang="en-US" dirty="0"/>
          </a:p>
        </p:txBody>
      </p:sp>
      <p:sp>
        <p:nvSpPr>
          <p:cNvPr id="5" name="Slide Number Placeholder 8"/>
          <p:cNvSpPr>
            <a:spLocks noGrp="1"/>
          </p:cNvSpPr>
          <p:nvPr>
            <p:ph type="sldNum" sz="quarter" idx="11"/>
          </p:nvPr>
        </p:nvSpPr>
        <p:spPr/>
        <p:txBody>
          <a:bodyPr rtlCol="0"/>
          <a:lstStyle>
            <a:lvl1pPr>
              <a:defRPr/>
            </a:lvl1pPr>
          </a:lstStyle>
          <a:p>
            <a:pPr>
              <a:defRPr/>
            </a:pPr>
            <a:fld id="{89374050-17A3-4A7F-9434-2F4A4E02C751}" type="slidenum">
              <a:rPr lang="en-US"/>
              <a:pPr>
                <a:defRPr/>
              </a:pPr>
              <a:t>‹#›</a:t>
            </a:fld>
            <a:endParaRPr lang="en-US" dirty="0"/>
          </a:p>
        </p:txBody>
      </p:sp>
      <p:sp>
        <p:nvSpPr>
          <p:cNvPr id="6" name="Footer Placeholder 9"/>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4"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latinLnBrk="0">
              <a:spcBef>
                <a:spcPts val="0"/>
              </a:spcBef>
              <a:spcAft>
                <a:spcPts val="0"/>
              </a:spcAft>
              <a:defRPr/>
            </a:pPr>
            <a:endParaRPr kumimoji="0" lang="en-US"/>
          </a:p>
        </p:txBody>
      </p:sp>
      <p:sp>
        <p:nvSpPr>
          <p:cNvPr id="5" name="Rectangle 9"/>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latinLnBrk="0">
              <a:spcBef>
                <a:spcPts val="0"/>
              </a:spcBef>
              <a:spcAft>
                <a:spcPts val="0"/>
              </a:spcAft>
              <a:defRPr/>
            </a:pPr>
            <a:endParaRPr kumimoji="0" lang="en-US"/>
          </a:p>
        </p:txBody>
      </p:sp>
      <p:sp>
        <p:nvSpPr>
          <p:cNvPr id="6" name="Rectangle 10"/>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latinLnBrk="0">
              <a:spcBef>
                <a:spcPts val="0"/>
              </a:spcBef>
              <a:spcAft>
                <a:spcPts val="0"/>
              </a:spcAft>
              <a:defRPr/>
            </a:pPr>
            <a:endParaRPr kumimoji="0" lang="en-US"/>
          </a:p>
        </p:txBody>
      </p:sp>
      <p:sp>
        <p:nvSpPr>
          <p:cNvPr id="7" name="Rectangle 11"/>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latinLnBrk="0">
              <a:spcBef>
                <a:spcPts val="0"/>
              </a:spcBef>
              <a:spcAft>
                <a:spcPts val="0"/>
              </a:spcAft>
              <a:defRPr/>
            </a:pPr>
            <a:endParaRPr kumimoji="0" lang="en-US"/>
          </a:p>
        </p:txBody>
      </p:sp>
      <p:sp>
        <p:nvSpPr>
          <p:cNvPr id="8" name="Straight Connector 12"/>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latinLnBrk="0">
              <a:spcBef>
                <a:spcPts val="0"/>
              </a:spcBef>
              <a:spcAft>
                <a:spcPts val="0"/>
              </a:spcAft>
              <a:defRPr/>
            </a:pPr>
            <a:endParaRPr kumimoji="0" lang="en-US">
              <a:latin typeface="+mn-lt"/>
              <a:ea typeface="+mn-ea"/>
            </a:endParaRPr>
          </a:p>
        </p:txBody>
      </p:sp>
      <p:sp>
        <p:nvSpPr>
          <p:cNvPr id="9"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latinLnBrk="0">
              <a:spcBef>
                <a:spcPts val="0"/>
              </a:spcBef>
              <a:spcAft>
                <a:spcPts val="0"/>
              </a:spcAft>
              <a:defRPr/>
            </a:pPr>
            <a:endParaRPr kumimoji="0" lang="en-US">
              <a:latin typeface="+mn-lt"/>
              <a:ea typeface="+mn-ea"/>
            </a:endParaRPr>
          </a:p>
        </p:txBody>
      </p:sp>
      <p:sp>
        <p:nvSpPr>
          <p:cNvPr id="10" name="Straight Connector 14"/>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latinLnBrk="0">
              <a:spcBef>
                <a:spcPts val="0"/>
              </a:spcBef>
              <a:spcAft>
                <a:spcPts val="0"/>
              </a:spcAft>
              <a:defRPr/>
            </a:pPr>
            <a:endParaRPr kumimoji="0" lang="en-US">
              <a:latin typeface="+mn-lt"/>
              <a:ea typeface="+mn-ea"/>
            </a:endParaRPr>
          </a:p>
        </p:txBody>
      </p:sp>
      <p:sp>
        <p:nvSpPr>
          <p:cNvPr id="11" name="Straight Connector 15"/>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latinLnBrk="0">
              <a:spcBef>
                <a:spcPts val="0"/>
              </a:spcBef>
              <a:spcAft>
                <a:spcPts val="0"/>
              </a:spcAft>
              <a:defRPr/>
            </a:pPr>
            <a:endParaRPr kumimoji="0" lang="en-US">
              <a:latin typeface="+mn-lt"/>
              <a:ea typeface="+mn-ea"/>
            </a:endParaRPr>
          </a:p>
        </p:txBody>
      </p:sp>
      <p:sp>
        <p:nvSpPr>
          <p:cNvPr id="12"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latinLnBrk="0">
              <a:spcBef>
                <a:spcPts val="0"/>
              </a:spcBef>
              <a:spcAft>
                <a:spcPts val="0"/>
              </a:spcAft>
              <a:defRPr/>
            </a:pPr>
            <a:endParaRPr kumimoji="0" lang="en-US">
              <a:latin typeface="+mn-lt"/>
              <a:ea typeface="+mn-ea"/>
            </a:endParaRPr>
          </a:p>
        </p:txBody>
      </p:sp>
      <p:sp>
        <p:nvSpPr>
          <p:cNvPr id="13"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latinLnBrk="0">
              <a:spcBef>
                <a:spcPts val="0"/>
              </a:spcBef>
              <a:spcAft>
                <a:spcPts val="0"/>
              </a:spcAft>
              <a:defRPr/>
            </a:pPr>
            <a:endParaRPr kumimoji="0" lang="en-US" dirty="0"/>
          </a:p>
        </p:txBody>
      </p:sp>
      <p:sp>
        <p:nvSpPr>
          <p:cNvPr id="14"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latinLnBrk="0">
              <a:spcBef>
                <a:spcPts val="0"/>
              </a:spcBef>
              <a:spcAft>
                <a:spcPts val="0"/>
              </a:spcAft>
              <a:defRPr/>
            </a:pPr>
            <a:endParaRPr kumimoji="0" lang="en-US" dirty="0"/>
          </a:p>
        </p:txBody>
      </p:sp>
      <p:sp>
        <p:nvSpPr>
          <p:cNvPr id="15" name="Oval 19"/>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latinLnBrk="0">
              <a:spcBef>
                <a:spcPts val="0"/>
              </a:spcBef>
              <a:spcAft>
                <a:spcPts val="0"/>
              </a:spcAft>
              <a:defRPr/>
            </a:pPr>
            <a:endParaRPr kumimoji="0" lang="en-US" dirty="0"/>
          </a:p>
        </p:txBody>
      </p:sp>
      <p:sp>
        <p:nvSpPr>
          <p:cNvPr id="16" name="Oval 20"/>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latinLnBrk="0">
              <a:spcBef>
                <a:spcPts val="0"/>
              </a:spcBef>
              <a:spcAft>
                <a:spcPts val="0"/>
              </a:spcAft>
              <a:defRPr/>
            </a:pPr>
            <a:endParaRPr kumimoji="0" lang="en-US" dirty="0"/>
          </a:p>
        </p:txBody>
      </p:sp>
      <p:sp>
        <p:nvSpPr>
          <p:cNvPr id="17" name="Oval 21"/>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latinLnBrk="0">
              <a:spcBef>
                <a:spcPts val="0"/>
              </a:spcBef>
              <a:spcAft>
                <a:spcPts val="0"/>
              </a:spcAft>
              <a:defRPr/>
            </a:pPr>
            <a:endParaRPr kumimoji="0" lang="en-US" dirty="0"/>
          </a:p>
        </p:txBody>
      </p:sp>
      <p:sp>
        <p:nvSpPr>
          <p:cNvPr id="18" name="Oval 22"/>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latinLnBrk="0">
              <a:spcBef>
                <a:spcPts val="0"/>
              </a:spcBef>
              <a:spcAft>
                <a:spcPts val="0"/>
              </a:spcAft>
              <a:defRPr/>
            </a:pPr>
            <a:endParaRPr kumimoji="0" lang="en-US" dirty="0"/>
          </a:p>
        </p:txBody>
      </p:sp>
      <p:sp>
        <p:nvSpPr>
          <p:cNvPr id="19" name="Straight Connector 25"/>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latinLnBrk="0">
              <a:spcBef>
                <a:spcPts val="0"/>
              </a:spcBef>
              <a:spcAft>
                <a:spcPts val="0"/>
              </a:spcAft>
              <a:defRPr/>
            </a:pPr>
            <a:endParaRPr kumimoji="0" lang="en-US">
              <a:latin typeface="+mn-lt"/>
              <a:ea typeface="+mn-ea"/>
            </a:endParaRPr>
          </a:p>
        </p:txBody>
      </p:sp>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lang="en-US" smtClean="0"/>
              <a:t>Click to edit Master title style</a:t>
            </a:r>
            <a:endParaRPr lang="en-US"/>
          </a:p>
        </p:txBody>
      </p:sp>
      <p:sp>
        <p:nvSpPr>
          <p:cNvPr id="3" name="Text Placeholder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0" name="Date Placeholder 3"/>
          <p:cNvSpPr>
            <a:spLocks noGrp="1"/>
          </p:cNvSpPr>
          <p:nvPr>
            <p:ph type="dt" sz="half" idx="10"/>
          </p:nvPr>
        </p:nvSpPr>
        <p:spPr bwMode="auto">
          <a:xfrm rot="5400000">
            <a:off x="7762875" y="1169988"/>
            <a:ext cx="2286000" cy="381000"/>
          </a:xfrm>
        </p:spPr>
        <p:txBody>
          <a:bodyPr/>
          <a:lstStyle>
            <a:lvl1pPr>
              <a:defRPr/>
            </a:lvl1pPr>
          </a:lstStyle>
          <a:p>
            <a:pPr>
              <a:defRPr/>
            </a:pPr>
            <a:fld id="{FEE6883E-FC34-4352-8889-D0F1338606C6}" type="datetimeFigureOut">
              <a:rPr lang="en-US"/>
              <a:pPr>
                <a:defRPr/>
              </a:pPr>
              <a:t>12/6/2009</a:t>
            </a:fld>
            <a:endParaRPr lang="en-US" dirty="0"/>
          </a:p>
        </p:txBody>
      </p:sp>
      <p:sp>
        <p:nvSpPr>
          <p:cNvPr id="21" name="Footer Placeholder 4"/>
          <p:cNvSpPr>
            <a:spLocks noGrp="1"/>
          </p:cNvSpPr>
          <p:nvPr>
            <p:ph type="ftr" sz="quarter" idx="11"/>
          </p:nvPr>
        </p:nvSpPr>
        <p:spPr bwMode="auto">
          <a:xfrm rot="5400000">
            <a:off x="7077076" y="4178300"/>
            <a:ext cx="3657600" cy="384175"/>
          </a:xfrm>
        </p:spPr>
        <p:txBody>
          <a:bodyPr/>
          <a:lstStyle>
            <a:lvl1pPr>
              <a:defRPr/>
            </a:lvl1pPr>
          </a:lstStyle>
          <a:p>
            <a:pPr>
              <a:defRPr/>
            </a:pPr>
            <a:endParaRPr lang="en-US"/>
          </a:p>
        </p:txBody>
      </p:sp>
      <p:sp>
        <p:nvSpPr>
          <p:cNvPr id="22" name="Slide Number Placeholder 5"/>
          <p:cNvSpPr>
            <a:spLocks noGrp="1"/>
          </p:cNvSpPr>
          <p:nvPr>
            <p:ph type="sldNum" sz="quarter" idx="12"/>
          </p:nvPr>
        </p:nvSpPr>
        <p:spPr bwMode="auto">
          <a:xfrm>
            <a:off x="1339850" y="4929188"/>
            <a:ext cx="609600" cy="517525"/>
          </a:xfrm>
        </p:spPr>
        <p:txBody>
          <a:bodyPr/>
          <a:lstStyle>
            <a:lvl1pPr>
              <a:defRPr/>
            </a:lvl1pPr>
          </a:lstStyle>
          <a:p>
            <a:pPr>
              <a:defRPr/>
            </a:pPr>
            <a:fld id="{D66446F6-17BB-4D2F-824D-E60A8593B2CF}"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457200" y="1600200"/>
            <a:ext cx="3657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270248" y="1600200"/>
            <a:ext cx="3657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4659BA01-4839-4994-A5CF-66907BA16FBF}" type="datetimeFigureOut">
              <a:rPr lang="en-US"/>
              <a:pPr>
                <a:defRPr/>
              </a:pPr>
              <a:t>12/6/2009</a:t>
            </a:fld>
            <a:endParaRPr lang="en-US" dirty="0"/>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FE1A4D1E-E19A-4113-BC05-6A985A9139A5}"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457200" y="2362200"/>
            <a:ext cx="3657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371975" y="2362200"/>
            <a:ext cx="3657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n-US" smtClean="0"/>
              <a:t>Click to edit Master text styles</a:t>
            </a:r>
          </a:p>
        </p:txBody>
      </p:sp>
      <p:sp>
        <p:nvSpPr>
          <p:cNvPr id="7" name="Date Placeholder 13"/>
          <p:cNvSpPr>
            <a:spLocks noGrp="1"/>
          </p:cNvSpPr>
          <p:nvPr>
            <p:ph type="dt" sz="half" idx="10"/>
          </p:nvPr>
        </p:nvSpPr>
        <p:spPr/>
        <p:txBody>
          <a:bodyPr/>
          <a:lstStyle>
            <a:lvl1pPr>
              <a:defRPr/>
            </a:lvl1pPr>
          </a:lstStyle>
          <a:p>
            <a:pPr>
              <a:defRPr/>
            </a:pPr>
            <a:fld id="{E46DFDE5-FC62-4D53-AC9C-5DED665EEC3D}" type="datetimeFigureOut">
              <a:rPr lang="en-US"/>
              <a:pPr>
                <a:defRPr/>
              </a:pPr>
              <a:t>12/6/2009</a:t>
            </a:fld>
            <a:endParaRPr lang="en-US" dirty="0"/>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20DBCCD5-0D05-41AE-8414-EFA686BE3E06}"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5"/>
          <p:cNvSpPr>
            <a:spLocks noGrp="1"/>
          </p:cNvSpPr>
          <p:nvPr>
            <p:ph type="dt" sz="half" idx="10"/>
          </p:nvPr>
        </p:nvSpPr>
        <p:spPr/>
        <p:txBody>
          <a:bodyPr rtlCol="0"/>
          <a:lstStyle>
            <a:lvl1pPr>
              <a:defRPr/>
            </a:lvl1pPr>
          </a:lstStyle>
          <a:p>
            <a:pPr>
              <a:defRPr/>
            </a:pPr>
            <a:fld id="{8A7F33E6-7112-473B-8BF3-7A0FE6ECF70B}" type="datetimeFigureOut">
              <a:rPr lang="en-US"/>
              <a:pPr>
                <a:defRPr/>
              </a:pPr>
              <a:t>12/6/2009</a:t>
            </a:fld>
            <a:endParaRPr lang="en-US" dirty="0"/>
          </a:p>
        </p:txBody>
      </p:sp>
      <p:sp>
        <p:nvSpPr>
          <p:cNvPr id="4" name="Slide Number Placeholder 6"/>
          <p:cNvSpPr>
            <a:spLocks noGrp="1"/>
          </p:cNvSpPr>
          <p:nvPr>
            <p:ph type="sldNum" sz="quarter" idx="11"/>
          </p:nvPr>
        </p:nvSpPr>
        <p:spPr/>
        <p:txBody>
          <a:bodyPr rtlCol="0"/>
          <a:lstStyle>
            <a:lvl1pPr>
              <a:defRPr/>
            </a:lvl1pPr>
          </a:lstStyle>
          <a:p>
            <a:pPr>
              <a:defRPr/>
            </a:pPr>
            <a:fld id="{C4940BA6-E76D-41BA-B00D-54B74E697A0C}" type="slidenum">
              <a:rPr lang="en-US"/>
              <a:pPr>
                <a:defRPr/>
              </a:pPr>
              <a:t>‹#›</a:t>
            </a:fld>
            <a:endParaRPr lang="en-US" dirty="0"/>
          </a:p>
        </p:txBody>
      </p:sp>
      <p:sp>
        <p:nvSpPr>
          <p:cNvPr id="5" name="Footer Placeholder 7"/>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8AA8CDFF-0CDD-49A0-9AF3-FD1EBD16C86C}" type="datetimeFigureOut">
              <a:rPr lang="en-US"/>
              <a:pPr>
                <a:defRPr/>
              </a:pPr>
              <a:t>12/6/2009</a:t>
            </a:fld>
            <a:endParaRPr lang="en-US" dirty="0"/>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125D62C3-214E-4580-ABE6-FE2212686C4D}"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latinLnBrk="0">
              <a:spcBef>
                <a:spcPts val="0"/>
              </a:spcBef>
              <a:spcAft>
                <a:spcPts val="0"/>
              </a:spcAft>
              <a:defRPr/>
            </a:pPr>
            <a:endParaRPr kumimoji="0" lang="en-US" dirty="0">
              <a:latin typeface="+mn-lt"/>
              <a:ea typeface="+mn-ea"/>
            </a:endParaRPr>
          </a:p>
        </p:txBody>
      </p:sp>
      <p:sp>
        <p:nvSpPr>
          <p:cNvPr id="6"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latinLnBrk="0">
              <a:spcBef>
                <a:spcPts val="0"/>
              </a:spcBef>
              <a:spcAft>
                <a:spcPts val="0"/>
              </a:spcAft>
              <a:defRPr/>
            </a:pPr>
            <a:endParaRPr kumimoji="0" lang="en-US" dirty="0">
              <a:latin typeface="+mn-lt"/>
              <a:ea typeface="+mn-ea"/>
            </a:endParaRPr>
          </a:p>
        </p:txBody>
      </p:sp>
      <p:sp>
        <p:nvSpPr>
          <p:cNvPr id="7" name="Straight Connector 8"/>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latinLnBrk="0">
              <a:spcBef>
                <a:spcPts val="0"/>
              </a:spcBef>
              <a:spcAft>
                <a:spcPts val="0"/>
              </a:spcAft>
              <a:defRPr/>
            </a:pPr>
            <a:endParaRPr kumimoji="0" lang="en-US" dirty="0">
              <a:latin typeface="+mn-lt"/>
              <a:ea typeface="+mn-ea"/>
            </a:endParaRPr>
          </a:p>
        </p:txBody>
      </p:sp>
      <p:sp>
        <p:nvSpPr>
          <p:cNvPr id="8"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latinLnBrk="0">
              <a:spcBef>
                <a:spcPts val="0"/>
              </a:spcBef>
              <a:spcAft>
                <a:spcPts val="0"/>
              </a:spcAft>
              <a:defRPr/>
            </a:pPr>
            <a:endParaRPr kumimoji="0" lang="en-US">
              <a:latin typeface="+mn-lt"/>
              <a:ea typeface="+mn-ea"/>
            </a:endParaRPr>
          </a:p>
        </p:txBody>
      </p:sp>
      <p:sp>
        <p:nvSpPr>
          <p:cNvPr id="9"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latinLnBrk="0">
              <a:spcBef>
                <a:spcPts val="0"/>
              </a:spcBef>
              <a:spcAft>
                <a:spcPts val="0"/>
              </a:spcAft>
              <a:defRPr/>
            </a:pPr>
            <a:endParaRPr kumimoji="0" lang="en-US"/>
          </a:p>
        </p:txBody>
      </p:sp>
      <p:sp>
        <p:nvSpPr>
          <p:cNvPr id="10"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latinLnBrk="0">
              <a:spcBef>
                <a:spcPts val="0"/>
              </a:spcBef>
              <a:spcAft>
                <a:spcPts val="0"/>
              </a:spcAft>
              <a:defRPr/>
            </a:pPr>
            <a:endParaRPr kumimoji="0" lang="en-US">
              <a:latin typeface="+mn-lt"/>
              <a:ea typeface="+mn-ea"/>
            </a:endParaRPr>
          </a:p>
        </p:txBody>
      </p:sp>
      <p:sp>
        <p:nvSpPr>
          <p:cNvPr id="11" name="Oval 13"/>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latinLnBrk="0">
              <a:spcBef>
                <a:spcPts val="0"/>
              </a:spcBef>
              <a:spcAft>
                <a:spcPts val="0"/>
              </a:spcAft>
              <a:defRPr/>
            </a:pPr>
            <a:endParaRPr kumimoji="0" lang="en-US" dirty="0"/>
          </a:p>
        </p:txBody>
      </p:sp>
      <p:sp>
        <p:nvSpPr>
          <p:cNvPr id="2" name="Title 1"/>
          <p:cNvSpPr>
            <a:spLocks noGrp="1"/>
          </p:cNvSpPr>
          <p:nvPr>
            <p:ph type="title"/>
          </p:nvPr>
        </p:nvSpPr>
        <p:spPr>
          <a:xfrm rot="5400000">
            <a:off x="3371850" y="3200400"/>
            <a:ext cx="6309360" cy="457200"/>
          </a:xfrm>
        </p:spPr>
        <p:txBody>
          <a:bodyPr/>
          <a:lstStyle>
            <a:lvl1pPr algn="l">
              <a:buNone/>
              <a:defRPr sz="2000" b="1" cap="small" baseline="0"/>
            </a:lvl1pPr>
          </a:lstStyle>
          <a:p>
            <a:r>
              <a:rPr lang="en-US" smtClean="0"/>
              <a:t>Click to edit Master title style</a:t>
            </a:r>
            <a:endParaRPr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8" name="Content Placeholder 17"/>
          <p:cNvSpPr>
            <a:spLocks noGrp="1"/>
          </p:cNvSpPr>
          <p:nvPr>
            <p:ph sz="quarter" idx="1"/>
          </p:nvPr>
        </p:nvSpPr>
        <p:spPr>
          <a:xfrm>
            <a:off x="304800" y="274320"/>
            <a:ext cx="5638800" cy="63276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Date Placeholder 20"/>
          <p:cNvSpPr>
            <a:spLocks noGrp="1"/>
          </p:cNvSpPr>
          <p:nvPr>
            <p:ph type="dt" sz="half" idx="10"/>
          </p:nvPr>
        </p:nvSpPr>
        <p:spPr/>
        <p:txBody>
          <a:bodyPr rtlCol="0"/>
          <a:lstStyle>
            <a:lvl1pPr>
              <a:defRPr/>
            </a:lvl1pPr>
          </a:lstStyle>
          <a:p>
            <a:pPr>
              <a:defRPr/>
            </a:pPr>
            <a:fld id="{5C1561E7-D1BD-49E6-8E9E-D2A970EEEDE5}" type="datetimeFigureOut">
              <a:rPr lang="en-US"/>
              <a:pPr>
                <a:defRPr/>
              </a:pPr>
              <a:t>12/6/2009</a:t>
            </a:fld>
            <a:endParaRPr lang="en-US" dirty="0"/>
          </a:p>
        </p:txBody>
      </p:sp>
      <p:sp>
        <p:nvSpPr>
          <p:cNvPr id="13" name="Slide Number Placeholder 21"/>
          <p:cNvSpPr>
            <a:spLocks noGrp="1"/>
          </p:cNvSpPr>
          <p:nvPr>
            <p:ph type="sldNum" sz="quarter" idx="11"/>
          </p:nvPr>
        </p:nvSpPr>
        <p:spPr/>
        <p:txBody>
          <a:bodyPr rtlCol="0"/>
          <a:lstStyle>
            <a:lvl1pPr>
              <a:defRPr/>
            </a:lvl1pPr>
          </a:lstStyle>
          <a:p>
            <a:pPr>
              <a:defRPr/>
            </a:pPr>
            <a:fld id="{AACF29C1-1EA4-4C4B-BBC9-4E52C8CBD28B}" type="slidenum">
              <a:rPr lang="en-US"/>
              <a:pPr>
                <a:defRPr/>
              </a:pPr>
              <a:t>‹#›</a:t>
            </a:fld>
            <a:endParaRPr lang="en-US" dirty="0"/>
          </a:p>
        </p:txBody>
      </p:sp>
      <p:sp>
        <p:nvSpPr>
          <p:cNvPr id="14" name="Footer Placeholder 22"/>
          <p:cNvSpPr>
            <a:spLocks noGrp="1"/>
          </p:cNvSpPr>
          <p:nvPr>
            <p:ph type="ftr" sz="quarter" idx="12"/>
          </p:nvPr>
        </p:nvSpPr>
        <p:spPr/>
        <p:txBody>
          <a:bodyPr rtlCol="0"/>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latinLnBrk="0">
              <a:spcBef>
                <a:spcPts val="0"/>
              </a:spcBef>
              <a:spcAft>
                <a:spcPts val="0"/>
              </a:spcAft>
              <a:defRPr/>
            </a:pPr>
            <a:endParaRPr kumimoji="0" lang="en-US">
              <a:latin typeface="+mn-lt"/>
              <a:ea typeface="+mn-ea"/>
            </a:endParaRPr>
          </a:p>
        </p:txBody>
      </p:sp>
      <p:sp>
        <p:nvSpPr>
          <p:cNvPr id="6" name="Oval 12"/>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latinLnBrk="0">
              <a:spcBef>
                <a:spcPts val="0"/>
              </a:spcBef>
              <a:spcAft>
                <a:spcPts val="0"/>
              </a:spcAft>
              <a:defRPr/>
            </a:pPr>
            <a:endParaRPr kumimoji="0" lang="en-US" dirty="0"/>
          </a:p>
        </p:txBody>
      </p:sp>
      <p:sp>
        <p:nvSpPr>
          <p:cNvPr id="7"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fontAlgn="auto" latinLnBrk="0">
              <a:spcBef>
                <a:spcPts val="0"/>
              </a:spcBef>
              <a:spcAft>
                <a:spcPts val="0"/>
              </a:spcAft>
              <a:defRPr/>
            </a:pPr>
            <a:endParaRPr kumimoji="0" lang="en-US">
              <a:latin typeface="+mn-lt"/>
              <a:ea typeface="+mn-ea"/>
            </a:endParaRPr>
          </a:p>
        </p:txBody>
      </p:sp>
      <p:sp>
        <p:nvSpPr>
          <p:cNvPr id="8"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latinLnBrk="0">
              <a:spcBef>
                <a:spcPts val="0"/>
              </a:spcBef>
              <a:spcAft>
                <a:spcPts val="0"/>
              </a:spcAft>
              <a:defRPr/>
            </a:pPr>
            <a:endParaRPr kumimoji="0" lang="en-US"/>
          </a:p>
        </p:txBody>
      </p:sp>
      <p:sp>
        <p:nvSpPr>
          <p:cNvPr id="9"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latinLnBrk="0">
              <a:spcBef>
                <a:spcPts val="0"/>
              </a:spcBef>
              <a:spcAft>
                <a:spcPts val="0"/>
              </a:spcAft>
              <a:defRPr/>
            </a:pPr>
            <a:endParaRPr kumimoji="0" lang="en-US">
              <a:latin typeface="+mn-lt"/>
              <a:ea typeface="+mn-ea"/>
            </a:endParaRPr>
          </a:p>
        </p:txBody>
      </p:sp>
      <p:sp>
        <p:nvSpPr>
          <p:cNvPr id="10"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latinLnBrk="0">
              <a:spcBef>
                <a:spcPts val="0"/>
              </a:spcBef>
              <a:spcAft>
                <a:spcPts val="0"/>
              </a:spcAft>
              <a:defRPr/>
            </a:pPr>
            <a:endParaRPr kumimoji="0" lang="en-US" dirty="0">
              <a:latin typeface="+mn-lt"/>
              <a:ea typeface="+mn-ea"/>
            </a:endParaRPr>
          </a:p>
        </p:txBody>
      </p:sp>
      <p:sp>
        <p:nvSpPr>
          <p:cNvPr id="11" name="Straight Connector 19"/>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latinLnBrk="0">
              <a:spcBef>
                <a:spcPts val="0"/>
              </a:spcBef>
              <a:spcAft>
                <a:spcPts val="0"/>
              </a:spcAft>
              <a:defRPr/>
            </a:pPr>
            <a:endParaRPr kumimoji="0" lang="en-US" dirty="0">
              <a:latin typeface="+mn-lt"/>
              <a:ea typeface="+mn-ea"/>
            </a:endParaRPr>
          </a:p>
        </p:txBody>
      </p:sp>
      <p:sp>
        <p:nvSpPr>
          <p:cNvPr id="2" name="Title 1"/>
          <p:cNvSpPr>
            <a:spLocks noGrp="1"/>
          </p:cNvSpPr>
          <p:nvPr>
            <p:ph type="title"/>
          </p:nvPr>
        </p:nvSpPr>
        <p:spPr>
          <a:xfrm rot="5400000">
            <a:off x="3350133" y="3200400"/>
            <a:ext cx="6309360" cy="457200"/>
          </a:xfrm>
        </p:spPr>
        <p:txBody>
          <a:bodyPr/>
          <a:lstStyle>
            <a:lvl1pPr algn="l">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en-US" smtClean="0"/>
              <a:t>Click to edit Master text styles</a:t>
            </a:r>
          </a:p>
        </p:txBody>
      </p:sp>
      <p:sp>
        <p:nvSpPr>
          <p:cNvPr id="12" name="Date Placeholder 16"/>
          <p:cNvSpPr>
            <a:spLocks noGrp="1"/>
          </p:cNvSpPr>
          <p:nvPr>
            <p:ph type="dt" sz="half" idx="10"/>
          </p:nvPr>
        </p:nvSpPr>
        <p:spPr/>
        <p:txBody>
          <a:bodyPr rtlCol="0"/>
          <a:lstStyle>
            <a:lvl1pPr>
              <a:defRPr/>
            </a:lvl1pPr>
          </a:lstStyle>
          <a:p>
            <a:pPr>
              <a:defRPr/>
            </a:pPr>
            <a:fld id="{DEC71B37-09C0-493B-B879-B3C6D5A06AF8}" type="datetimeFigureOut">
              <a:rPr lang="en-US"/>
              <a:pPr>
                <a:defRPr/>
              </a:pPr>
              <a:t>12/6/2009</a:t>
            </a:fld>
            <a:endParaRPr lang="en-US" dirty="0"/>
          </a:p>
        </p:txBody>
      </p:sp>
      <p:sp>
        <p:nvSpPr>
          <p:cNvPr id="13" name="Slide Number Placeholder 17"/>
          <p:cNvSpPr>
            <a:spLocks noGrp="1"/>
          </p:cNvSpPr>
          <p:nvPr>
            <p:ph type="sldNum" sz="quarter" idx="11"/>
          </p:nvPr>
        </p:nvSpPr>
        <p:spPr/>
        <p:txBody>
          <a:bodyPr rtlCol="0"/>
          <a:lstStyle>
            <a:lvl1pPr>
              <a:defRPr/>
            </a:lvl1pPr>
          </a:lstStyle>
          <a:p>
            <a:pPr>
              <a:defRPr/>
            </a:pPr>
            <a:fld id="{176C9141-D9BF-4D47-AEBF-C93E60DC3EF8}" type="slidenum">
              <a:rPr lang="en-US"/>
              <a:pPr>
                <a:defRPr/>
              </a:pPr>
              <a:t>‹#›</a:t>
            </a:fld>
            <a:endParaRPr lang="en-US" dirty="0"/>
          </a:p>
        </p:txBody>
      </p:sp>
      <p:sp>
        <p:nvSpPr>
          <p:cNvPr id="14" name="Footer Placeholder 20"/>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latinLnBrk="0">
              <a:spcBef>
                <a:spcPts val="0"/>
              </a:spcBef>
              <a:spcAft>
                <a:spcPts val="0"/>
              </a:spcAft>
              <a:defRPr/>
            </a:pPr>
            <a:endParaRPr kumimoji="0" lang="en-US" dirty="0">
              <a:latin typeface="+mn-lt"/>
              <a:ea typeface="+mn-ea"/>
            </a:endParaRPr>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lang="en-US" smtClean="0"/>
              <a:t>Click to edit Master title style</a:t>
            </a:r>
            <a:endParaRPr lang="en-US"/>
          </a:p>
        </p:txBody>
      </p:sp>
      <p:sp>
        <p:nvSpPr>
          <p:cNvPr id="1028" name="Text Placeholder 12"/>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p>
        </p:txBody>
      </p:sp>
      <p:sp>
        <p:nvSpPr>
          <p:cNvPr id="14" name="Date Placeholder 13"/>
          <p:cNvSpPr>
            <a:spLocks noGrp="1"/>
          </p:cNvSpPr>
          <p:nvPr>
            <p:ph type="dt" sz="half" idx="2"/>
          </p:nvPr>
        </p:nvSpPr>
        <p:spPr>
          <a:xfrm rot="5400000">
            <a:off x="7589045" y="1081881"/>
            <a:ext cx="2011362" cy="384175"/>
          </a:xfrm>
          <a:prstGeom prst="rect">
            <a:avLst/>
          </a:prstGeom>
        </p:spPr>
        <p:txBody>
          <a:bodyPr vert="horz" anchor="ctr" anchorCtr="0"/>
          <a:lstStyle>
            <a:lvl1pPr algn="r" eaLnBrk="1" fontAlgn="auto" latinLnBrk="0" hangingPunct="1">
              <a:spcBef>
                <a:spcPts val="0"/>
              </a:spcBef>
              <a:spcAft>
                <a:spcPts val="0"/>
              </a:spcAft>
              <a:defRPr kumimoji="0" sz="1200" smtClean="0">
                <a:solidFill>
                  <a:schemeClr val="tx2"/>
                </a:solidFill>
                <a:latin typeface="+mn-lt"/>
                <a:ea typeface="+mn-ea"/>
              </a:defRPr>
            </a:lvl1pPr>
          </a:lstStyle>
          <a:p>
            <a:pPr>
              <a:defRPr/>
            </a:pPr>
            <a:fld id="{81D0C87F-C9AB-489D-A2BC-228CB47AE319}" type="datetimeFigureOut">
              <a:rPr lang="en-US"/>
              <a:pPr>
                <a:defRPr/>
              </a:pPr>
              <a:t>12/6/2009</a:t>
            </a:fld>
            <a:endParaRPr lang="en-US" dirty="0"/>
          </a:p>
        </p:txBody>
      </p:sp>
      <p:sp>
        <p:nvSpPr>
          <p:cNvPr id="3" name="Footer Placeholder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fontAlgn="auto" latinLnBrk="0" hangingPunct="1">
              <a:spcBef>
                <a:spcPts val="0"/>
              </a:spcBef>
              <a:spcAft>
                <a:spcPts val="0"/>
              </a:spcAft>
              <a:defRPr kumimoji="0" sz="1200" dirty="0">
                <a:solidFill>
                  <a:schemeClr val="tx2"/>
                </a:solidFill>
                <a:latin typeface="+mn-lt"/>
                <a:ea typeface="+mn-ea"/>
              </a:defRPr>
            </a:lvl1pPr>
          </a:lstStyle>
          <a:p>
            <a:pPr>
              <a:defRPr/>
            </a:pPr>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latinLnBrk="0">
              <a:spcBef>
                <a:spcPts val="0"/>
              </a:spcBef>
              <a:spcAft>
                <a:spcPts val="0"/>
              </a:spcAft>
              <a:defRPr/>
            </a:pPr>
            <a:endParaRPr kumimoji="0" lang="en-US">
              <a:latin typeface="+mn-lt"/>
              <a:ea typeface="+mn-ea"/>
            </a:endParaRPr>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latinLnBrk="0">
              <a:spcBef>
                <a:spcPts val="0"/>
              </a:spcBef>
              <a:spcAft>
                <a:spcPts val="0"/>
              </a:spcAft>
              <a:defRPr/>
            </a:pPr>
            <a:endParaRPr kumimoji="0" lang="en-US">
              <a:latin typeface="+mn-lt"/>
              <a:ea typeface="+mn-ea"/>
            </a:endParaRPr>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latinLnBrk="0">
              <a:spcBef>
                <a:spcPts val="0"/>
              </a:spcBef>
              <a:spcAft>
                <a:spcPts val="0"/>
              </a:spcAft>
              <a:defRPr/>
            </a:pPr>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latinLnBrk="0">
              <a:spcBef>
                <a:spcPts val="0"/>
              </a:spcBef>
              <a:spcAft>
                <a:spcPts val="0"/>
              </a:spcAft>
              <a:defRPr/>
            </a:pPr>
            <a:endParaRPr kumimoji="0" lang="en-US">
              <a:latin typeface="+mn-lt"/>
              <a:ea typeface="+mn-ea"/>
            </a:endParaRPr>
          </a:p>
        </p:txBody>
      </p:sp>
      <p:sp>
        <p:nvSpPr>
          <p:cNvPr id="12" name="Oval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latinLnBrk="0">
              <a:spcBef>
                <a:spcPts val="0"/>
              </a:spcBef>
              <a:spcAft>
                <a:spcPts val="0"/>
              </a:spcAft>
              <a:defRPr/>
            </a:pPr>
            <a:endParaRPr kumimoji="0" lang="en-US" dirty="0"/>
          </a:p>
        </p:txBody>
      </p:sp>
      <p:sp>
        <p:nvSpPr>
          <p:cNvPr id="23" name="Slide Number Placeholder 22"/>
          <p:cNvSpPr>
            <a:spLocks noGrp="1"/>
          </p:cNvSpPr>
          <p:nvPr>
            <p:ph type="sldNum" sz="quarter" idx="4"/>
          </p:nvPr>
        </p:nvSpPr>
        <p:spPr>
          <a:xfrm>
            <a:off x="8129588" y="5734050"/>
            <a:ext cx="609600" cy="520700"/>
          </a:xfrm>
          <a:prstGeom prst="rect">
            <a:avLst/>
          </a:prstGeom>
        </p:spPr>
        <p:txBody>
          <a:bodyPr vert="horz" anchor="ctr"/>
          <a:lstStyle>
            <a:lvl1pPr algn="ctr" eaLnBrk="1" fontAlgn="auto" latinLnBrk="0" hangingPunct="1">
              <a:spcBef>
                <a:spcPts val="0"/>
              </a:spcBef>
              <a:spcAft>
                <a:spcPts val="0"/>
              </a:spcAft>
              <a:defRPr kumimoji="0" sz="1400" b="1" smtClean="0">
                <a:solidFill>
                  <a:srgbClr val="FFFFFF"/>
                </a:solidFill>
                <a:latin typeface="+mn-lt"/>
                <a:ea typeface="+mn-ea"/>
              </a:defRPr>
            </a:lvl1pPr>
          </a:lstStyle>
          <a:p>
            <a:pPr>
              <a:defRPr/>
            </a:pPr>
            <a:fld id="{1FC76326-F305-4122-9B51-6D37865E0518}"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67" r:id="rId4"/>
    <p:sldLayoutId id="2147483668" r:id="rId5"/>
    <p:sldLayoutId id="2147483675" r:id="rId6"/>
    <p:sldLayoutId id="2147483669" r:id="rId7"/>
    <p:sldLayoutId id="2147483676" r:id="rId8"/>
    <p:sldLayoutId id="2147483677" r:id="rId9"/>
    <p:sldLayoutId id="2147483670" r:id="rId10"/>
    <p:sldLayoutId id="2147483671" r:id="rId11"/>
  </p:sldLayoutIdLst>
  <p:txStyles>
    <p:titleStyle>
      <a:lvl1pPr algn="l" rtl="0" fontAlgn="base">
        <a:spcBef>
          <a:spcPct val="0"/>
        </a:spcBef>
        <a:spcAft>
          <a:spcPct val="0"/>
        </a:spcAft>
        <a:defRPr sz="3000" kern="1200" cap="small">
          <a:solidFill>
            <a:schemeClr val="tx2"/>
          </a:solidFill>
          <a:latin typeface="+mj-lt"/>
          <a:ea typeface="+mj-ea"/>
          <a:cs typeface="+mj-cs"/>
        </a:defRPr>
      </a:lvl1pPr>
      <a:lvl2pPr algn="l" rtl="0" fontAlgn="base">
        <a:spcBef>
          <a:spcPct val="0"/>
        </a:spcBef>
        <a:spcAft>
          <a:spcPct val="0"/>
        </a:spcAft>
        <a:defRPr sz="3000">
          <a:solidFill>
            <a:schemeClr val="tx2"/>
          </a:solidFill>
          <a:latin typeface="Century Schoolbook"/>
        </a:defRPr>
      </a:lvl2pPr>
      <a:lvl3pPr algn="l" rtl="0" fontAlgn="base">
        <a:spcBef>
          <a:spcPct val="0"/>
        </a:spcBef>
        <a:spcAft>
          <a:spcPct val="0"/>
        </a:spcAft>
        <a:defRPr sz="3000">
          <a:solidFill>
            <a:schemeClr val="tx2"/>
          </a:solidFill>
          <a:latin typeface="Century Schoolbook"/>
        </a:defRPr>
      </a:lvl3pPr>
      <a:lvl4pPr algn="l" rtl="0" fontAlgn="base">
        <a:spcBef>
          <a:spcPct val="0"/>
        </a:spcBef>
        <a:spcAft>
          <a:spcPct val="0"/>
        </a:spcAft>
        <a:defRPr sz="3000">
          <a:solidFill>
            <a:schemeClr val="tx2"/>
          </a:solidFill>
          <a:latin typeface="Century Schoolbook"/>
        </a:defRPr>
      </a:lvl4pPr>
      <a:lvl5pPr algn="l" rtl="0" fontAlgn="base">
        <a:spcBef>
          <a:spcPct val="0"/>
        </a:spcBef>
        <a:spcAft>
          <a:spcPct val="0"/>
        </a:spcAft>
        <a:defRPr sz="3000">
          <a:solidFill>
            <a:schemeClr val="tx2"/>
          </a:solidFill>
          <a:latin typeface="Century Schoolbook"/>
        </a:defRPr>
      </a:lvl5pPr>
      <a:lvl6pPr marL="457200" algn="l" rtl="0" fontAlgn="base">
        <a:spcBef>
          <a:spcPct val="0"/>
        </a:spcBef>
        <a:spcAft>
          <a:spcPct val="0"/>
        </a:spcAft>
        <a:defRPr sz="3000">
          <a:solidFill>
            <a:schemeClr val="tx2"/>
          </a:solidFill>
          <a:latin typeface="Century Schoolbook"/>
        </a:defRPr>
      </a:lvl6pPr>
      <a:lvl7pPr marL="914400" algn="l" rtl="0" fontAlgn="base">
        <a:spcBef>
          <a:spcPct val="0"/>
        </a:spcBef>
        <a:spcAft>
          <a:spcPct val="0"/>
        </a:spcAft>
        <a:defRPr sz="3000">
          <a:solidFill>
            <a:schemeClr val="tx2"/>
          </a:solidFill>
          <a:latin typeface="Century Schoolbook"/>
        </a:defRPr>
      </a:lvl7pPr>
      <a:lvl8pPr marL="1371600" algn="l" rtl="0" fontAlgn="base">
        <a:spcBef>
          <a:spcPct val="0"/>
        </a:spcBef>
        <a:spcAft>
          <a:spcPct val="0"/>
        </a:spcAft>
        <a:defRPr sz="3000">
          <a:solidFill>
            <a:schemeClr val="tx2"/>
          </a:solidFill>
          <a:latin typeface="Century Schoolbook"/>
        </a:defRPr>
      </a:lvl8pPr>
      <a:lvl9pPr marL="1828800" algn="l" rtl="0" fontAlgn="base">
        <a:spcBef>
          <a:spcPct val="0"/>
        </a:spcBef>
        <a:spcAft>
          <a:spcPct val="0"/>
        </a:spcAft>
        <a:defRPr sz="3000">
          <a:solidFill>
            <a:schemeClr val="tx2"/>
          </a:solidFill>
          <a:latin typeface="Century Schoolbook"/>
        </a:defRPr>
      </a:lvl9pPr>
    </p:titleStyle>
    <p:bodyStyle>
      <a:lvl1pPr marL="273050" indent="-273050" algn="l" rtl="0" fontAlgn="base">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fontAlgn="base">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fontAlgn="base">
        <a:spcBef>
          <a:spcPct val="20000"/>
        </a:spcBef>
        <a:spcAft>
          <a:spcPct val="0"/>
        </a:spcAft>
        <a:buClr>
          <a:srgbClr val="E1307B"/>
        </a:buClr>
        <a:buSzPct val="60000"/>
        <a:buFont typeface="Wingdings" pitchFamily="2" charset="2"/>
        <a:buChar char=""/>
        <a:defRPr kern="1200">
          <a:solidFill>
            <a:schemeClr val="tx1"/>
          </a:solidFill>
          <a:latin typeface="+mn-lt"/>
          <a:ea typeface="+mn-ea"/>
          <a:cs typeface="+mn-cs"/>
        </a:defRPr>
      </a:lvl3pPr>
      <a:lvl4pPr marL="1187450" indent="-182563" algn="l" rtl="0" fontAlgn="base">
        <a:spcBef>
          <a:spcPct val="20000"/>
        </a:spcBef>
        <a:spcAft>
          <a:spcPct val="0"/>
        </a:spcAft>
        <a:buClr>
          <a:srgbClr val="FFAEC5"/>
        </a:buClr>
        <a:buSzPct val="60000"/>
        <a:buFont typeface="Wingdings" pitchFamily="2" charset="2"/>
        <a:buChar char=""/>
        <a:defRPr kern="1200">
          <a:solidFill>
            <a:schemeClr val="tx1"/>
          </a:solidFill>
          <a:latin typeface="+mn-lt"/>
          <a:ea typeface="+mn-ea"/>
          <a:cs typeface="+mn-cs"/>
        </a:defRPr>
      </a:lvl4pPr>
      <a:lvl5pPr marL="1462088" indent="-182563" algn="l" rtl="0" fontAlgn="base">
        <a:spcBef>
          <a:spcPct val="20000"/>
        </a:spcBef>
        <a:spcAft>
          <a:spcPct val="0"/>
        </a:spcAft>
        <a:buClr>
          <a:srgbClr val="EFAAB5"/>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1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38400" y="4419600"/>
            <a:ext cx="7772400" cy="1546225"/>
          </a:xfrm>
        </p:spPr>
        <p:txBody>
          <a:bodyPr wrap="square" lIns="91440" tIns="45720" rIns="91440" bIns="45720" numCol="1" anchorCtr="0" compatLnSpc="1">
            <a:prstTxWarp prst="textNoShape">
              <a:avLst/>
            </a:prstTxWarp>
          </a:bodyPr>
          <a:lstStyle/>
          <a:p>
            <a:r>
              <a:rPr lang="en-US" altLang="ko-KR" sz="3500" cap="none" smtClean="0">
                <a:ea typeface="굴림" charset="-127"/>
              </a:rPr>
              <a:t>FAMOUS  CITIES </a:t>
            </a:r>
            <a:br>
              <a:rPr lang="en-US" altLang="ko-KR" sz="3500" cap="none" smtClean="0">
                <a:ea typeface="굴림" charset="-127"/>
              </a:rPr>
            </a:br>
            <a:r>
              <a:rPr lang="en-US" altLang="ko-KR" sz="3500" cap="none" smtClean="0">
                <a:ea typeface="굴림" charset="-127"/>
              </a:rPr>
              <a:t>    IN  JAPAN</a:t>
            </a:r>
            <a:br>
              <a:rPr lang="en-US" altLang="ko-KR" sz="3500" cap="none" smtClean="0">
                <a:ea typeface="굴림" charset="-127"/>
              </a:rPr>
            </a:br>
            <a:r>
              <a:rPr lang="en-US" altLang="ko-KR" sz="2700" cap="none" smtClean="0">
                <a:ea typeface="굴림" charset="-127"/>
              </a:rPr>
              <a:t/>
            </a:r>
            <a:br>
              <a:rPr lang="en-US" altLang="ko-KR" sz="2700" cap="none" smtClean="0">
                <a:ea typeface="굴림" charset="-127"/>
              </a:rPr>
            </a:br>
            <a:endParaRPr lang="en-US" altLang="ko-KR" sz="2700" cap="none" smtClean="0">
              <a:ea typeface="굴림" charset="-127"/>
            </a:endParaRPr>
          </a:p>
        </p:txBody>
      </p:sp>
      <p:sp>
        <p:nvSpPr>
          <p:cNvPr id="3" name="Subtitle 2"/>
          <p:cNvSpPr>
            <a:spLocks noGrp="1"/>
          </p:cNvSpPr>
          <p:nvPr>
            <p:ph type="subTitle" idx="1"/>
          </p:nvPr>
        </p:nvSpPr>
        <p:spPr>
          <a:xfrm>
            <a:off x="6019800" y="5029200"/>
            <a:ext cx="3124200" cy="1828800"/>
          </a:xfrm>
        </p:spPr>
        <p:txBody>
          <a:bodyPr>
            <a:normAutofit/>
          </a:bodyPr>
          <a:lstStyle/>
          <a:p>
            <a:r>
              <a:rPr lang="en-US" altLang="ko-KR" sz="2600" smtClean="0">
                <a:ea typeface="굴림" charset="-127"/>
              </a:rPr>
              <a:t>Made by:</a:t>
            </a:r>
          </a:p>
          <a:p>
            <a:r>
              <a:rPr lang="en-US" altLang="ko-KR" sz="2600" smtClean="0">
                <a:ea typeface="굴림" charset="-127"/>
              </a:rPr>
              <a:t>Ellen</a:t>
            </a:r>
          </a:p>
          <a:p>
            <a:r>
              <a:rPr lang="en-US" altLang="ko-KR" sz="2600" smtClean="0">
                <a:ea typeface="굴림" charset="-127"/>
              </a:rPr>
              <a:t>Jin-joo</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그림 7" descr="shibuya_tokyo_japan.jpg"/>
          <p:cNvPicPr>
            <a:picLocks noChangeAspect="1"/>
          </p:cNvPicPr>
          <p:nvPr/>
        </p:nvPicPr>
        <p:blipFill>
          <a:blip r:embed="rId3"/>
          <a:srcRect/>
          <a:stretch>
            <a:fillRect/>
          </a:stretch>
        </p:blipFill>
        <p:spPr bwMode="auto">
          <a:xfrm>
            <a:off x="381000" y="914400"/>
            <a:ext cx="4057650" cy="3124200"/>
          </a:xfrm>
          <a:prstGeom prst="rect">
            <a:avLst/>
          </a:prstGeom>
          <a:noFill/>
          <a:ln w="9525">
            <a:noFill/>
            <a:miter lim="800000"/>
            <a:headEnd/>
            <a:tailEnd/>
          </a:ln>
        </p:spPr>
      </p:pic>
      <p:sp>
        <p:nvSpPr>
          <p:cNvPr id="6" name="Subtitle 2"/>
          <p:cNvSpPr txBox="1">
            <a:spLocks/>
          </p:cNvSpPr>
          <p:nvPr/>
        </p:nvSpPr>
        <p:spPr>
          <a:xfrm>
            <a:off x="152400" y="-152400"/>
            <a:ext cx="8763000" cy="1143000"/>
          </a:xfrm>
          <a:prstGeom prst="rect">
            <a:avLst/>
          </a:prstGeom>
          <a:noFill/>
          <a:ln>
            <a:noFill/>
          </a:ln>
        </p:spPr>
        <p:style>
          <a:lnRef idx="2">
            <a:schemeClr val="accent4"/>
          </a:lnRef>
          <a:fillRef idx="1">
            <a:schemeClr val="lt1"/>
          </a:fillRef>
          <a:effectRef idx="0">
            <a:schemeClr val="accent4"/>
          </a:effectRef>
          <a:fontRef idx="minor">
            <a:schemeClr val="dk1"/>
          </a:fontRef>
        </p:style>
        <p:txBody>
          <a:bodyPr>
            <a:normAutofit/>
          </a:bodyPr>
          <a:lstStyle/>
          <a:p>
            <a:pPr marL="273050" indent="-273050" algn="ctr" latinLnBrk="0">
              <a:lnSpc>
                <a:spcPct val="80000"/>
              </a:lnSpc>
              <a:spcBef>
                <a:spcPts val="600"/>
              </a:spcBef>
              <a:buClr>
                <a:schemeClr val="accent1"/>
              </a:buClr>
              <a:buSzPct val="70000"/>
            </a:pPr>
            <a:endParaRPr kumimoji="0" lang="ja-JP" altLang="en-US" sz="4600" baseline="30000">
              <a:solidFill>
                <a:srgbClr val="000000"/>
              </a:solidFill>
            </a:endParaRPr>
          </a:p>
          <a:p>
            <a:pPr marL="273050" indent="-273050" algn="ctr" latinLnBrk="0">
              <a:lnSpc>
                <a:spcPct val="80000"/>
              </a:lnSpc>
              <a:spcBef>
                <a:spcPts val="600"/>
              </a:spcBef>
              <a:buClr>
                <a:schemeClr val="accent1"/>
              </a:buClr>
              <a:buSzPct val="70000"/>
            </a:pPr>
            <a:r>
              <a:rPr kumimoji="0" lang="ja-JP" altLang="en-US" sz="4300">
                <a:solidFill>
                  <a:schemeClr val="tx2"/>
                </a:solidFill>
              </a:rPr>
              <a:t>しぶや</a:t>
            </a:r>
            <a:r>
              <a:rPr kumimoji="0" lang="en-US" altLang="ja-JP" sz="4300">
                <a:solidFill>
                  <a:schemeClr val="tx2"/>
                </a:solidFill>
              </a:rPr>
              <a:t>(Shibuya)</a:t>
            </a:r>
            <a:endParaRPr kumimoji="0" lang="en-US" altLang="ko-KR" sz="4300">
              <a:solidFill>
                <a:schemeClr val="tx2"/>
              </a:solidFill>
              <a:ea typeface="굴림" charset="-127"/>
            </a:endParaRPr>
          </a:p>
        </p:txBody>
      </p:sp>
      <p:sp>
        <p:nvSpPr>
          <p:cNvPr id="7" name="Subtitle 2"/>
          <p:cNvSpPr txBox="1">
            <a:spLocks/>
          </p:cNvSpPr>
          <p:nvPr/>
        </p:nvSpPr>
        <p:spPr>
          <a:xfrm>
            <a:off x="76200" y="3962400"/>
            <a:ext cx="8763000" cy="3200400"/>
          </a:xfrm>
          <a:prstGeom prst="rect">
            <a:avLst/>
          </a:prstGeom>
          <a:noFill/>
          <a:ln>
            <a:noFill/>
          </a:ln>
        </p:spPr>
        <p:style>
          <a:lnRef idx="2">
            <a:schemeClr val="accent4"/>
          </a:lnRef>
          <a:fillRef idx="1">
            <a:schemeClr val="lt1"/>
          </a:fillRef>
          <a:effectRef idx="0">
            <a:schemeClr val="accent4"/>
          </a:effectRef>
          <a:fontRef idx="minor">
            <a:schemeClr val="dk1"/>
          </a:fontRef>
        </p:style>
        <p:txBody>
          <a:bodyPr>
            <a:normAutofit/>
          </a:bodyPr>
          <a:lstStyle/>
          <a:p>
            <a:pPr marL="274320" indent="-274320" fontAlgn="auto" latinLnBrk="0">
              <a:lnSpc>
                <a:spcPct val="150000"/>
              </a:lnSpc>
              <a:spcBef>
                <a:spcPts val="600"/>
              </a:spcBef>
              <a:spcAft>
                <a:spcPts val="0"/>
              </a:spcAft>
              <a:buClr>
                <a:schemeClr val="accent1"/>
              </a:buClr>
              <a:buSzPct val="70000"/>
              <a:defRPr/>
            </a:pPr>
            <a:r>
              <a:rPr kumimoji="0" lang="en-US" sz="2500" dirty="0">
                <a:solidFill>
                  <a:schemeClr val="tx2"/>
                </a:solidFill>
                <a:latin typeface="+mj-lt"/>
              </a:rPr>
              <a:t>   Shibuya has a population of around 208,000 people. Shibuya is a central city for business. It also has one of the busiest railway station in Tokyo. Fashions in Shibuya is one of the famous in Japan especially for teenagers.</a:t>
            </a:r>
          </a:p>
        </p:txBody>
      </p:sp>
      <p:pic>
        <p:nvPicPr>
          <p:cNvPr id="10" name="그림 9" descr="00000도쿄+시...jpg"/>
          <p:cNvPicPr>
            <a:picLocks noChangeAspect="1"/>
          </p:cNvPicPr>
          <p:nvPr/>
        </p:nvPicPr>
        <p:blipFill>
          <a:blip r:embed="rId4"/>
          <a:srcRect/>
          <a:stretch>
            <a:fillRect/>
          </a:stretch>
        </p:blipFill>
        <p:spPr bwMode="auto">
          <a:xfrm>
            <a:off x="4876800" y="1066800"/>
            <a:ext cx="3810000" cy="30035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0-#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2" presetClass="entr" presetSubtype="2"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1+#ppt_w/2"/>
                                          </p:val>
                                        </p:tav>
                                        <p:tav tm="100000">
                                          <p:val>
                                            <p:strVal val="#ppt_x"/>
                                          </p:val>
                                        </p:tav>
                                      </p:tavLst>
                                    </p:anim>
                                    <p:anim calcmode="lin" valueType="num">
                                      <p:cBhvr additive="base">
                                        <p:cTn id="19"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6"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down)">
                                      <p:cBhvr>
                                        <p:cTn id="24" dur="580">
                                          <p:stCondLst>
                                            <p:cond delay="0"/>
                                          </p:stCondLst>
                                        </p:cTn>
                                        <p:tgtEl>
                                          <p:spTgt spid="7"/>
                                        </p:tgtEl>
                                      </p:cBhvr>
                                    </p:animEffect>
                                    <p:anim calcmode="lin" valueType="num">
                                      <p:cBhvr>
                                        <p:cTn id="25"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30" dur="26">
                                          <p:stCondLst>
                                            <p:cond delay="650"/>
                                          </p:stCondLst>
                                        </p:cTn>
                                        <p:tgtEl>
                                          <p:spTgt spid="7"/>
                                        </p:tgtEl>
                                      </p:cBhvr>
                                      <p:to x="100000" y="60000"/>
                                    </p:animScale>
                                    <p:animScale>
                                      <p:cBhvr>
                                        <p:cTn id="31" dur="166" decel="50000">
                                          <p:stCondLst>
                                            <p:cond delay="676"/>
                                          </p:stCondLst>
                                        </p:cTn>
                                        <p:tgtEl>
                                          <p:spTgt spid="7"/>
                                        </p:tgtEl>
                                      </p:cBhvr>
                                      <p:to x="100000" y="100000"/>
                                    </p:animScale>
                                    <p:animScale>
                                      <p:cBhvr>
                                        <p:cTn id="32" dur="26">
                                          <p:stCondLst>
                                            <p:cond delay="1312"/>
                                          </p:stCondLst>
                                        </p:cTn>
                                        <p:tgtEl>
                                          <p:spTgt spid="7"/>
                                        </p:tgtEl>
                                      </p:cBhvr>
                                      <p:to x="100000" y="80000"/>
                                    </p:animScale>
                                    <p:animScale>
                                      <p:cBhvr>
                                        <p:cTn id="33" dur="166" decel="50000">
                                          <p:stCondLst>
                                            <p:cond delay="1338"/>
                                          </p:stCondLst>
                                        </p:cTn>
                                        <p:tgtEl>
                                          <p:spTgt spid="7"/>
                                        </p:tgtEl>
                                      </p:cBhvr>
                                      <p:to x="100000" y="100000"/>
                                    </p:animScale>
                                    <p:animScale>
                                      <p:cBhvr>
                                        <p:cTn id="34" dur="26">
                                          <p:stCondLst>
                                            <p:cond delay="1642"/>
                                          </p:stCondLst>
                                        </p:cTn>
                                        <p:tgtEl>
                                          <p:spTgt spid="7"/>
                                        </p:tgtEl>
                                      </p:cBhvr>
                                      <p:to x="100000" y="90000"/>
                                    </p:animScale>
                                    <p:animScale>
                                      <p:cBhvr>
                                        <p:cTn id="35" dur="166" decel="50000">
                                          <p:stCondLst>
                                            <p:cond delay="1668"/>
                                          </p:stCondLst>
                                        </p:cTn>
                                        <p:tgtEl>
                                          <p:spTgt spid="7"/>
                                        </p:tgtEl>
                                      </p:cBhvr>
                                      <p:to x="100000" y="100000"/>
                                    </p:animScale>
                                    <p:animScale>
                                      <p:cBhvr>
                                        <p:cTn id="36" dur="26">
                                          <p:stCondLst>
                                            <p:cond delay="1808"/>
                                          </p:stCondLst>
                                        </p:cTn>
                                        <p:tgtEl>
                                          <p:spTgt spid="7"/>
                                        </p:tgtEl>
                                      </p:cBhvr>
                                      <p:to x="100000" y="95000"/>
                                    </p:animScale>
                                    <p:animScale>
                                      <p:cBhvr>
                                        <p:cTn id="37"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152400" y="0"/>
            <a:ext cx="8763000" cy="1143000"/>
          </a:xfrm>
          <a:prstGeom prst="rect">
            <a:avLst/>
          </a:prstGeom>
          <a:noFill/>
          <a:ln>
            <a:noFill/>
          </a:ln>
        </p:spPr>
        <p:style>
          <a:lnRef idx="2">
            <a:schemeClr val="accent4"/>
          </a:lnRef>
          <a:fillRef idx="1">
            <a:schemeClr val="lt1"/>
          </a:fillRef>
          <a:effectRef idx="0">
            <a:schemeClr val="accent4"/>
          </a:effectRef>
          <a:fontRef idx="minor">
            <a:schemeClr val="dk1"/>
          </a:fontRef>
        </p:style>
        <p:txBody>
          <a:bodyPr>
            <a:normAutofit/>
          </a:bodyPr>
          <a:lstStyle/>
          <a:p>
            <a:pPr marL="273050" indent="-273050" algn="ctr" latinLnBrk="0">
              <a:lnSpc>
                <a:spcPct val="80000"/>
              </a:lnSpc>
              <a:spcBef>
                <a:spcPts val="600"/>
              </a:spcBef>
              <a:buClr>
                <a:schemeClr val="accent1"/>
              </a:buClr>
              <a:buSzPct val="70000"/>
            </a:pPr>
            <a:endParaRPr kumimoji="0" lang="ja-JP" altLang="en-US" sz="4600" baseline="30000">
              <a:solidFill>
                <a:srgbClr val="000000"/>
              </a:solidFill>
            </a:endParaRPr>
          </a:p>
          <a:p>
            <a:pPr marL="273050" indent="-273050" algn="ctr" latinLnBrk="0">
              <a:lnSpc>
                <a:spcPct val="80000"/>
              </a:lnSpc>
              <a:spcBef>
                <a:spcPts val="600"/>
              </a:spcBef>
              <a:buClr>
                <a:schemeClr val="accent1"/>
              </a:buClr>
              <a:buSzPct val="70000"/>
            </a:pPr>
            <a:r>
              <a:rPr kumimoji="0" lang="ja-JP" altLang="en-US" sz="4300">
                <a:solidFill>
                  <a:schemeClr val="tx2"/>
                </a:solidFill>
              </a:rPr>
              <a:t>しんじゅく</a:t>
            </a:r>
            <a:r>
              <a:rPr kumimoji="0" lang="en-US" altLang="ja-JP" sz="4300">
                <a:solidFill>
                  <a:schemeClr val="tx2"/>
                </a:solidFill>
              </a:rPr>
              <a:t>(Shinjuku)</a:t>
            </a:r>
            <a:endParaRPr kumimoji="0" lang="en-US" altLang="ko-KR" sz="4300">
              <a:solidFill>
                <a:schemeClr val="tx2"/>
              </a:solidFill>
              <a:ea typeface="굴림" charset="-127"/>
            </a:endParaRPr>
          </a:p>
        </p:txBody>
      </p:sp>
      <p:sp>
        <p:nvSpPr>
          <p:cNvPr id="7" name="Subtitle 2"/>
          <p:cNvSpPr txBox="1">
            <a:spLocks/>
          </p:cNvSpPr>
          <p:nvPr/>
        </p:nvSpPr>
        <p:spPr>
          <a:xfrm>
            <a:off x="0" y="1371600"/>
            <a:ext cx="4191000" cy="5334000"/>
          </a:xfrm>
          <a:prstGeom prst="rect">
            <a:avLst/>
          </a:prstGeom>
          <a:noFill/>
          <a:ln>
            <a:noFill/>
          </a:ln>
        </p:spPr>
        <p:style>
          <a:lnRef idx="2">
            <a:schemeClr val="accent4"/>
          </a:lnRef>
          <a:fillRef idx="1">
            <a:schemeClr val="lt1"/>
          </a:fillRef>
          <a:effectRef idx="0">
            <a:schemeClr val="accent4"/>
          </a:effectRef>
          <a:fontRef idx="minor">
            <a:schemeClr val="dk1"/>
          </a:fontRef>
        </p:style>
        <p:txBody>
          <a:bodyPr>
            <a:normAutofit/>
          </a:bodyPr>
          <a:lstStyle/>
          <a:p>
            <a:pPr marL="274320" indent="-274320" fontAlgn="auto" latinLnBrk="0">
              <a:lnSpc>
                <a:spcPct val="150000"/>
              </a:lnSpc>
              <a:spcBef>
                <a:spcPts val="600"/>
              </a:spcBef>
              <a:spcAft>
                <a:spcPts val="0"/>
              </a:spcAft>
              <a:buClr>
                <a:schemeClr val="accent1"/>
              </a:buClr>
              <a:buSzPct val="70000"/>
              <a:defRPr/>
            </a:pPr>
            <a:r>
              <a:rPr kumimoji="0" lang="en-US" sz="2500" dirty="0">
                <a:solidFill>
                  <a:schemeClr val="tx2"/>
                </a:solidFill>
                <a:latin typeface="+mj-lt"/>
              </a:rPr>
              <a:t>   Similar to Shibuya, Shinjuku is also known for busy train station, but this time it is the busiest in the world. It has Metropolitan Government building of Tokyo. </a:t>
            </a:r>
          </a:p>
        </p:txBody>
      </p:sp>
      <p:pic>
        <p:nvPicPr>
          <p:cNvPr id="8" name="그림 7" descr="TRT2066.jpg"/>
          <p:cNvPicPr>
            <a:picLocks noChangeAspect="1"/>
          </p:cNvPicPr>
          <p:nvPr/>
        </p:nvPicPr>
        <p:blipFill>
          <a:blip r:embed="rId3"/>
          <a:srcRect/>
          <a:stretch>
            <a:fillRect/>
          </a:stretch>
        </p:blipFill>
        <p:spPr bwMode="auto">
          <a:xfrm>
            <a:off x="4267200" y="4522788"/>
            <a:ext cx="3810000" cy="2335212"/>
          </a:xfrm>
          <a:prstGeom prst="rect">
            <a:avLst/>
          </a:prstGeom>
          <a:noFill/>
          <a:ln w="9525">
            <a:noFill/>
            <a:miter lim="800000"/>
            <a:headEnd/>
            <a:tailEnd/>
          </a:ln>
        </p:spPr>
      </p:pic>
      <p:pic>
        <p:nvPicPr>
          <p:cNvPr id="10" name="그림 9" descr="450px-Tokyo_Metropolitan_Government_Building_Oka1.jpg"/>
          <p:cNvPicPr>
            <a:picLocks noChangeAspect="1"/>
          </p:cNvPicPr>
          <p:nvPr/>
        </p:nvPicPr>
        <p:blipFill>
          <a:blip r:embed="rId4" cstate="print"/>
          <a:stretch>
            <a:fillRect/>
          </a:stretch>
        </p:blipFill>
        <p:spPr>
          <a:xfrm>
            <a:off x="4800600" y="990600"/>
            <a:ext cx="2895600" cy="35560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80">
                                          <p:stCondLst>
                                            <p:cond delay="0"/>
                                          </p:stCondLst>
                                        </p:cTn>
                                        <p:tgtEl>
                                          <p:spTgt spid="7"/>
                                        </p:tgtEl>
                                      </p:cBhvr>
                                    </p:animEffect>
                                    <p:anim calcmode="lin" valueType="num">
                                      <p:cBhvr>
                                        <p:cTn id="14"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9" dur="26">
                                          <p:stCondLst>
                                            <p:cond delay="650"/>
                                          </p:stCondLst>
                                        </p:cTn>
                                        <p:tgtEl>
                                          <p:spTgt spid="7"/>
                                        </p:tgtEl>
                                      </p:cBhvr>
                                      <p:to x="100000" y="60000"/>
                                    </p:animScale>
                                    <p:animScale>
                                      <p:cBhvr>
                                        <p:cTn id="20" dur="166" decel="50000">
                                          <p:stCondLst>
                                            <p:cond delay="676"/>
                                          </p:stCondLst>
                                        </p:cTn>
                                        <p:tgtEl>
                                          <p:spTgt spid="7"/>
                                        </p:tgtEl>
                                      </p:cBhvr>
                                      <p:to x="100000" y="100000"/>
                                    </p:animScale>
                                    <p:animScale>
                                      <p:cBhvr>
                                        <p:cTn id="21" dur="26">
                                          <p:stCondLst>
                                            <p:cond delay="1312"/>
                                          </p:stCondLst>
                                        </p:cTn>
                                        <p:tgtEl>
                                          <p:spTgt spid="7"/>
                                        </p:tgtEl>
                                      </p:cBhvr>
                                      <p:to x="100000" y="80000"/>
                                    </p:animScale>
                                    <p:animScale>
                                      <p:cBhvr>
                                        <p:cTn id="22" dur="166" decel="50000">
                                          <p:stCondLst>
                                            <p:cond delay="1338"/>
                                          </p:stCondLst>
                                        </p:cTn>
                                        <p:tgtEl>
                                          <p:spTgt spid="7"/>
                                        </p:tgtEl>
                                      </p:cBhvr>
                                      <p:to x="100000" y="100000"/>
                                    </p:animScale>
                                    <p:animScale>
                                      <p:cBhvr>
                                        <p:cTn id="23" dur="26">
                                          <p:stCondLst>
                                            <p:cond delay="1642"/>
                                          </p:stCondLst>
                                        </p:cTn>
                                        <p:tgtEl>
                                          <p:spTgt spid="7"/>
                                        </p:tgtEl>
                                      </p:cBhvr>
                                      <p:to x="100000" y="90000"/>
                                    </p:animScale>
                                    <p:animScale>
                                      <p:cBhvr>
                                        <p:cTn id="24" dur="166" decel="50000">
                                          <p:stCondLst>
                                            <p:cond delay="1668"/>
                                          </p:stCondLst>
                                        </p:cTn>
                                        <p:tgtEl>
                                          <p:spTgt spid="7"/>
                                        </p:tgtEl>
                                      </p:cBhvr>
                                      <p:to x="100000" y="100000"/>
                                    </p:animScale>
                                    <p:animScale>
                                      <p:cBhvr>
                                        <p:cTn id="25" dur="26">
                                          <p:stCondLst>
                                            <p:cond delay="1808"/>
                                          </p:stCondLst>
                                        </p:cTn>
                                        <p:tgtEl>
                                          <p:spTgt spid="7"/>
                                        </p:tgtEl>
                                      </p:cBhvr>
                                      <p:to x="100000" y="95000"/>
                                    </p:animScale>
                                    <p:animScale>
                                      <p:cBhvr>
                                        <p:cTn id="26" dur="166" decel="50000">
                                          <p:stCondLst>
                                            <p:cond delay="1834"/>
                                          </p:stCondLst>
                                        </p:cTn>
                                        <p:tgtEl>
                                          <p:spTgt spid="7"/>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2" presetClass="entr" presetSubtype="3"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1+#ppt_w/2"/>
                                          </p:val>
                                        </p:tav>
                                        <p:tav tm="100000">
                                          <p:val>
                                            <p:strVal val="#ppt_x"/>
                                          </p:val>
                                        </p:tav>
                                      </p:tavLst>
                                    </p:anim>
                                    <p:anim calcmode="lin" valueType="num">
                                      <p:cBhvr additive="base">
                                        <p:cTn id="32"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6" fill="hold" nodeType="click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1+#ppt_w/2"/>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0" y="1371600"/>
            <a:ext cx="8763000" cy="4419600"/>
          </a:xfrm>
          <a:prstGeom prst="rect">
            <a:avLst/>
          </a:prstGeom>
          <a:noFill/>
          <a:ln>
            <a:noFill/>
          </a:ln>
        </p:spPr>
        <p:style>
          <a:lnRef idx="2">
            <a:schemeClr val="accent4"/>
          </a:lnRef>
          <a:fillRef idx="1">
            <a:schemeClr val="lt1"/>
          </a:fillRef>
          <a:effectRef idx="0">
            <a:schemeClr val="accent4"/>
          </a:effectRef>
          <a:fontRef idx="minor">
            <a:schemeClr val="dk1"/>
          </a:fontRef>
        </p:style>
        <p:txBody>
          <a:bodyPr>
            <a:normAutofit/>
          </a:bodyPr>
          <a:lstStyle/>
          <a:p>
            <a:pPr marL="273050" indent="-273050" algn="ctr" latinLnBrk="0">
              <a:lnSpc>
                <a:spcPct val="90000"/>
              </a:lnSpc>
              <a:spcBef>
                <a:spcPts val="600"/>
              </a:spcBef>
              <a:buClr>
                <a:schemeClr val="accent1"/>
              </a:buClr>
              <a:buSzPct val="70000"/>
            </a:pPr>
            <a:endParaRPr kumimoji="0" lang="en-US" altLang="ja-JP" sz="9300" b="1" baseline="30000">
              <a:solidFill>
                <a:schemeClr val="tx2"/>
              </a:solidFill>
            </a:endParaRPr>
          </a:p>
          <a:p>
            <a:pPr marL="730250" lvl="1" indent="-273050" algn="ctr" latinLnBrk="0">
              <a:lnSpc>
                <a:spcPct val="90000"/>
              </a:lnSpc>
              <a:spcBef>
                <a:spcPts val="600"/>
              </a:spcBef>
              <a:buClr>
                <a:schemeClr val="accent1"/>
              </a:buClr>
              <a:buSzPct val="70000"/>
            </a:pPr>
            <a:r>
              <a:rPr kumimoji="0" lang="ja-JP" altLang="en-US" sz="8700" b="1" baseline="30000">
                <a:solidFill>
                  <a:schemeClr val="tx2"/>
                </a:solidFill>
              </a:rPr>
              <a:t>しゅうりょう ありがとう</a:t>
            </a:r>
            <a:endParaRPr kumimoji="0" lang="en-US" altLang="ja-JP" sz="7400" b="1">
              <a:solidFill>
                <a:schemeClr val="tx2"/>
              </a:solidFill>
            </a:endParaRPr>
          </a:p>
          <a:p>
            <a:pPr marL="273050" indent="-273050" algn="ctr" latinLnBrk="0">
              <a:lnSpc>
                <a:spcPct val="90000"/>
              </a:lnSpc>
              <a:spcBef>
                <a:spcPts val="600"/>
              </a:spcBef>
              <a:buClr>
                <a:schemeClr val="accent1"/>
              </a:buClr>
              <a:buSzPct val="70000"/>
            </a:pPr>
            <a:r>
              <a:rPr kumimoji="0" lang="en-US" altLang="ja-JP" sz="9300" b="1" baseline="30000">
                <a:solidFill>
                  <a:schemeClr val="tx2"/>
                </a:solidFill>
              </a:rPr>
              <a:t>(The End)</a:t>
            </a:r>
          </a:p>
          <a:p>
            <a:pPr marL="273050" indent="-273050" algn="ctr" latinLnBrk="0">
              <a:lnSpc>
                <a:spcPct val="90000"/>
              </a:lnSpc>
              <a:spcBef>
                <a:spcPts val="600"/>
              </a:spcBef>
              <a:buClr>
                <a:schemeClr val="accent1"/>
              </a:buClr>
              <a:buSzPct val="70000"/>
            </a:pPr>
            <a:r>
              <a:rPr kumimoji="0" lang="en-US" altLang="ko-KR" sz="7400" b="1">
                <a:solidFill>
                  <a:schemeClr val="tx2"/>
                </a:solidFill>
                <a:ea typeface="굴림" charset="-127"/>
              </a:rPr>
              <a:t>(Thank you)</a:t>
            </a:r>
          </a:p>
        </p:txBody>
      </p:sp>
    </p:spTree>
  </p:cSld>
  <p:clrMapOvr>
    <a:masterClrMapping/>
  </p:clrMapOvr>
  <p:transition>
    <p:sndAc>
      <p:stSnd>
        <p:snd r:embed="rId3" name="applaus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그림 13" descr="hokkaido_map.gif"/>
          <p:cNvPicPr>
            <a:picLocks noChangeAspect="1"/>
          </p:cNvPicPr>
          <p:nvPr/>
        </p:nvPicPr>
        <p:blipFill>
          <a:blip r:embed="rId3"/>
          <a:srcRect/>
          <a:stretch>
            <a:fillRect/>
          </a:stretch>
        </p:blipFill>
        <p:spPr bwMode="auto">
          <a:xfrm>
            <a:off x="3581400" y="3286125"/>
            <a:ext cx="4286250" cy="3571875"/>
          </a:xfrm>
          <a:prstGeom prst="rect">
            <a:avLst/>
          </a:prstGeom>
          <a:noFill/>
          <a:ln w="9525">
            <a:noFill/>
            <a:miter lim="800000"/>
            <a:headEnd/>
            <a:tailEnd/>
          </a:ln>
        </p:spPr>
      </p:pic>
      <p:sp>
        <p:nvSpPr>
          <p:cNvPr id="9" name="Subtitle 2"/>
          <p:cNvSpPr txBox="1">
            <a:spLocks/>
          </p:cNvSpPr>
          <p:nvPr/>
        </p:nvSpPr>
        <p:spPr>
          <a:xfrm>
            <a:off x="152400" y="0"/>
            <a:ext cx="5791200" cy="3124200"/>
          </a:xfrm>
          <a:prstGeom prst="rect">
            <a:avLst/>
          </a:prstGeom>
          <a:noFill/>
          <a:ln>
            <a:noFill/>
          </a:ln>
        </p:spPr>
        <p:style>
          <a:lnRef idx="2">
            <a:schemeClr val="accent4"/>
          </a:lnRef>
          <a:fillRef idx="1">
            <a:schemeClr val="lt1"/>
          </a:fillRef>
          <a:effectRef idx="0">
            <a:schemeClr val="accent4"/>
          </a:effectRef>
          <a:fontRef idx="minor">
            <a:schemeClr val="dk1"/>
          </a:fontRef>
        </p:style>
        <p:txBody>
          <a:bodyPr>
            <a:normAutofit/>
          </a:bodyPr>
          <a:lstStyle/>
          <a:p>
            <a:pPr marL="273050" indent="-273050" algn="ctr" latinLnBrk="0">
              <a:spcBef>
                <a:spcPts val="600"/>
              </a:spcBef>
              <a:buClr>
                <a:schemeClr val="accent1"/>
              </a:buClr>
              <a:buSzPct val="70000"/>
            </a:pPr>
            <a:endParaRPr kumimoji="0" lang="en-US" altLang="ja-JP" sz="7000" baseline="30000">
              <a:solidFill>
                <a:schemeClr val="tx2"/>
              </a:solidFill>
            </a:endParaRPr>
          </a:p>
          <a:p>
            <a:pPr marL="273050" indent="-273050" algn="ctr" latinLnBrk="0">
              <a:spcBef>
                <a:spcPts val="600"/>
              </a:spcBef>
              <a:buClr>
                <a:schemeClr val="accent1"/>
              </a:buClr>
              <a:buSzPct val="70000"/>
            </a:pPr>
            <a:r>
              <a:rPr kumimoji="0" lang="ja-JP" altLang="en-US" sz="7000" baseline="30000">
                <a:solidFill>
                  <a:schemeClr val="tx2"/>
                </a:solidFill>
              </a:rPr>
              <a:t>さっぽろ</a:t>
            </a:r>
            <a:endParaRPr kumimoji="0" lang="en-US" altLang="ja-JP" sz="7000" baseline="30000">
              <a:solidFill>
                <a:schemeClr val="tx2"/>
              </a:solidFill>
            </a:endParaRPr>
          </a:p>
          <a:p>
            <a:pPr marL="273050" indent="-273050" algn="ctr" latinLnBrk="0">
              <a:spcBef>
                <a:spcPts val="600"/>
              </a:spcBef>
              <a:buClr>
                <a:schemeClr val="accent1"/>
              </a:buClr>
              <a:buSzPct val="70000"/>
            </a:pPr>
            <a:r>
              <a:rPr kumimoji="0" lang="en-US" altLang="ja-JP" sz="7000" baseline="30000">
                <a:solidFill>
                  <a:schemeClr val="tx2"/>
                </a:solidFill>
              </a:rPr>
              <a:t>(Sapporo)</a:t>
            </a:r>
            <a:endParaRPr kumimoji="0" lang="en-US" altLang="ko-KR" sz="5000">
              <a:solidFill>
                <a:schemeClr val="tx2"/>
              </a:solidFill>
              <a:ea typeface="굴림" charset="-127"/>
            </a:endParaRPr>
          </a:p>
        </p:txBody>
      </p:sp>
      <p:sp>
        <p:nvSpPr>
          <p:cNvPr id="13" name="Subtitle 2"/>
          <p:cNvSpPr txBox="1">
            <a:spLocks/>
          </p:cNvSpPr>
          <p:nvPr/>
        </p:nvSpPr>
        <p:spPr>
          <a:xfrm>
            <a:off x="76200" y="2209800"/>
            <a:ext cx="5791200" cy="2590800"/>
          </a:xfrm>
          <a:prstGeom prst="rect">
            <a:avLst/>
          </a:prstGeom>
          <a:noFill/>
          <a:ln>
            <a:noFill/>
          </a:ln>
        </p:spPr>
        <p:style>
          <a:lnRef idx="2">
            <a:schemeClr val="accent4"/>
          </a:lnRef>
          <a:fillRef idx="1">
            <a:schemeClr val="lt1"/>
          </a:fillRef>
          <a:effectRef idx="0">
            <a:schemeClr val="accent4"/>
          </a:effectRef>
          <a:fontRef idx="minor">
            <a:schemeClr val="dk1"/>
          </a:fontRef>
        </p:style>
        <p:txBody>
          <a:bodyPr>
            <a:normAutofit/>
          </a:bodyPr>
          <a:lstStyle/>
          <a:p>
            <a:pPr marL="273050" indent="-273050" algn="ctr" latinLnBrk="0">
              <a:spcBef>
                <a:spcPts val="600"/>
              </a:spcBef>
              <a:buClr>
                <a:schemeClr val="accent1"/>
              </a:buClr>
              <a:buSzPct val="70000"/>
            </a:pPr>
            <a:endParaRPr kumimoji="0" lang="en-US" altLang="ja-JP" sz="7000" baseline="30000">
              <a:solidFill>
                <a:schemeClr val="tx2"/>
              </a:solidFill>
            </a:endParaRPr>
          </a:p>
          <a:p>
            <a:pPr marL="273050" indent="-273050" latinLnBrk="0">
              <a:spcBef>
                <a:spcPts val="600"/>
              </a:spcBef>
              <a:buClr>
                <a:schemeClr val="accent1"/>
              </a:buClr>
              <a:buSzPct val="70000"/>
              <a:buFont typeface="Arial" charset="0"/>
              <a:buChar char="•"/>
            </a:pPr>
            <a:r>
              <a:rPr kumimoji="0" lang="en-US" altLang="ja-JP" sz="4000" baseline="30000">
                <a:solidFill>
                  <a:schemeClr val="tx2"/>
                </a:solidFill>
              </a:rPr>
              <a:t>Snow Festival </a:t>
            </a:r>
          </a:p>
          <a:p>
            <a:pPr marL="273050" indent="-273050" latinLnBrk="0">
              <a:spcBef>
                <a:spcPts val="600"/>
              </a:spcBef>
              <a:buClr>
                <a:schemeClr val="accent1"/>
              </a:buClr>
              <a:buSzPct val="70000"/>
              <a:buFont typeface="Arial" charset="0"/>
              <a:buChar char="•"/>
            </a:pPr>
            <a:r>
              <a:rPr kumimoji="0" lang="en-US" altLang="ja-JP" sz="4000" baseline="30000">
                <a:solidFill>
                  <a:schemeClr val="tx2"/>
                </a:solidFill>
              </a:rPr>
              <a:t>Hokkaido Museum</a:t>
            </a:r>
          </a:p>
          <a:p>
            <a:pPr marL="273050" indent="-273050" latinLnBrk="0">
              <a:spcBef>
                <a:spcPts val="600"/>
              </a:spcBef>
              <a:buClr>
                <a:schemeClr val="accent1"/>
              </a:buClr>
              <a:buSzPct val="70000"/>
              <a:buFont typeface="Arial" charset="0"/>
              <a:buChar char="•"/>
            </a:pPr>
            <a:endParaRPr kumimoji="0" lang="en-US" altLang="ja-JP" sz="4000" baseline="30000">
              <a:solidFill>
                <a:schemeClr val="tx2"/>
              </a:solidFill>
            </a:endParaRPr>
          </a:p>
        </p:txBody>
      </p:sp>
      <p:pic>
        <p:nvPicPr>
          <p:cNvPr id="16" name="그림 15" descr="sapporo3.jpg"/>
          <p:cNvPicPr>
            <a:picLocks noChangeAspect="1"/>
          </p:cNvPicPr>
          <p:nvPr/>
        </p:nvPicPr>
        <p:blipFill>
          <a:blip r:embed="rId4" cstate="print"/>
          <a:stretch>
            <a:fillRect/>
          </a:stretch>
        </p:blipFill>
        <p:spPr>
          <a:xfrm>
            <a:off x="5105400" y="609600"/>
            <a:ext cx="2438400" cy="1828800"/>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
                                            <p:txEl>
                                              <p:pRg st="1" end="1"/>
                                            </p:txEl>
                                          </p:spTgt>
                                        </p:tgtEl>
                                        <p:attrNameLst>
                                          <p:attrName>style.visibility</p:attrName>
                                        </p:attrNameLst>
                                      </p:cBhvr>
                                      <p:to>
                                        <p:strVal val="visible"/>
                                      </p:to>
                                    </p:set>
                                    <p:anim calcmode="lin" valueType="num">
                                      <p:cBhvr additive="base">
                                        <p:cTn id="13" dur="1000" fill="hold"/>
                                        <p:tgtEl>
                                          <p:spTgt spid="13">
                                            <p:txEl>
                                              <p:pRg st="1" end="1"/>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1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3">
                                            <p:txEl>
                                              <p:pRg st="2" end="2"/>
                                            </p:txEl>
                                          </p:spTgt>
                                        </p:tgtEl>
                                        <p:attrNameLst>
                                          <p:attrName>style.visibility</p:attrName>
                                        </p:attrNameLst>
                                      </p:cBhvr>
                                      <p:to>
                                        <p:strVal val="visible"/>
                                      </p:to>
                                    </p:set>
                                    <p:anim calcmode="lin" valueType="num">
                                      <p:cBhvr additive="base">
                                        <p:cTn id="19" dur="1000" fill="hold"/>
                                        <p:tgtEl>
                                          <p:spTgt spid="13">
                                            <p:txEl>
                                              <p:pRg st="2" end="2"/>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1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5" presetClass="entr" presetSubtype="0" fill="hold"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2000"/>
                                        <p:tgtEl>
                                          <p:spTgt spid="14"/>
                                        </p:tgtEl>
                                      </p:cBhvr>
                                    </p:animEffect>
                                    <p:anim calcmode="lin" valueType="num">
                                      <p:cBhvr>
                                        <p:cTn id="26" dur="2000" fill="hold"/>
                                        <p:tgtEl>
                                          <p:spTgt spid="14"/>
                                        </p:tgtEl>
                                        <p:attrNameLst>
                                          <p:attrName>style.rotation</p:attrName>
                                        </p:attrNameLst>
                                      </p:cBhvr>
                                      <p:tavLst>
                                        <p:tav tm="0">
                                          <p:val>
                                            <p:fltVal val="720"/>
                                          </p:val>
                                        </p:tav>
                                        <p:tav tm="100000">
                                          <p:val>
                                            <p:fltVal val="0"/>
                                          </p:val>
                                        </p:tav>
                                      </p:tavLst>
                                    </p:anim>
                                    <p:anim calcmode="lin" valueType="num">
                                      <p:cBhvr>
                                        <p:cTn id="27" dur="2000" fill="hold"/>
                                        <p:tgtEl>
                                          <p:spTgt spid="14"/>
                                        </p:tgtEl>
                                        <p:attrNameLst>
                                          <p:attrName>ppt_h</p:attrName>
                                        </p:attrNameLst>
                                      </p:cBhvr>
                                      <p:tavLst>
                                        <p:tav tm="0">
                                          <p:val>
                                            <p:fltVal val="0"/>
                                          </p:val>
                                        </p:tav>
                                        <p:tav tm="100000">
                                          <p:val>
                                            <p:strVal val="#ppt_h"/>
                                          </p:val>
                                        </p:tav>
                                      </p:tavLst>
                                    </p:anim>
                                    <p:anim calcmode="lin" valueType="num">
                                      <p:cBhvr>
                                        <p:cTn id="28" dur="2000" fill="hold"/>
                                        <p:tgtEl>
                                          <p:spTgt spid="14"/>
                                        </p:tgtEl>
                                        <p:attrNameLst>
                                          <p:attrName>ppt_w</p:attrName>
                                        </p:attrNameLst>
                                      </p:cBhvr>
                                      <p:tavLst>
                                        <p:tav tm="0">
                                          <p:val>
                                            <p:fltVal val="0"/>
                                          </p:val>
                                        </p:tav>
                                        <p:tav tm="100000">
                                          <p:val>
                                            <p:strVal val="#ppt_w"/>
                                          </p:val>
                                        </p:tav>
                                      </p:tavLst>
                                    </p:anim>
                                  </p:childTnLst>
                                </p:cTn>
                              </p:par>
                            </p:childTnLst>
                          </p:cTn>
                        </p:par>
                      </p:childTnLst>
                    </p:cTn>
                  </p:par>
                  <p:par>
                    <p:cTn id="29" fill="hold">
                      <p:stCondLst>
                        <p:cond delay="indefinite"/>
                      </p:stCondLst>
                      <p:childTnLst>
                        <p:par>
                          <p:cTn id="30" fill="hold">
                            <p:stCondLst>
                              <p:cond delay="0"/>
                            </p:stCondLst>
                            <p:childTnLst>
                              <p:par>
                                <p:cTn id="31" presetID="13" presetClass="entr" presetSubtype="16" fill="hold" nodeType="click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plus(in)">
                                      <p:cBhvr>
                                        <p:cTn id="33"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그림 7" descr="08_03.jpg"/>
          <p:cNvPicPr>
            <a:picLocks noChangeAspect="1"/>
          </p:cNvPicPr>
          <p:nvPr/>
        </p:nvPicPr>
        <p:blipFill>
          <a:blip r:embed="rId3"/>
          <a:srcRect/>
          <a:stretch>
            <a:fillRect/>
          </a:stretch>
        </p:blipFill>
        <p:spPr bwMode="auto">
          <a:xfrm>
            <a:off x="0" y="3429000"/>
            <a:ext cx="4267200" cy="3429000"/>
          </a:xfrm>
          <a:prstGeom prst="rect">
            <a:avLst/>
          </a:prstGeom>
          <a:noFill/>
          <a:ln w="9525">
            <a:noFill/>
            <a:miter lim="800000"/>
            <a:headEnd/>
            <a:tailEnd/>
          </a:ln>
        </p:spPr>
      </p:pic>
      <p:sp>
        <p:nvSpPr>
          <p:cNvPr id="6" name="Subtitle 2"/>
          <p:cNvSpPr txBox="1">
            <a:spLocks/>
          </p:cNvSpPr>
          <p:nvPr/>
        </p:nvSpPr>
        <p:spPr>
          <a:xfrm>
            <a:off x="152400" y="0"/>
            <a:ext cx="8763000" cy="1143000"/>
          </a:xfrm>
          <a:prstGeom prst="rect">
            <a:avLst/>
          </a:prstGeom>
          <a:noFill/>
          <a:ln>
            <a:noFill/>
          </a:ln>
        </p:spPr>
        <p:style>
          <a:lnRef idx="2">
            <a:schemeClr val="accent4"/>
          </a:lnRef>
          <a:fillRef idx="1">
            <a:schemeClr val="lt1"/>
          </a:fillRef>
          <a:effectRef idx="0">
            <a:schemeClr val="accent4"/>
          </a:effectRef>
          <a:fontRef idx="minor">
            <a:schemeClr val="dk1"/>
          </a:fontRef>
        </p:style>
        <p:txBody>
          <a:bodyPr>
            <a:normAutofit/>
          </a:bodyPr>
          <a:lstStyle/>
          <a:p>
            <a:pPr marL="273050" indent="-273050" algn="ctr" latinLnBrk="0">
              <a:spcBef>
                <a:spcPts val="600"/>
              </a:spcBef>
              <a:buClr>
                <a:schemeClr val="accent1"/>
              </a:buClr>
              <a:buSzPct val="70000"/>
            </a:pPr>
            <a:r>
              <a:rPr kumimoji="0" lang="ja-JP" altLang="en-US" sz="4600">
                <a:solidFill>
                  <a:schemeClr val="tx2"/>
                </a:solidFill>
              </a:rPr>
              <a:t>さっぽろ雪まつり </a:t>
            </a:r>
            <a:r>
              <a:rPr kumimoji="0" lang="en-US" altLang="ja-JP" sz="4600">
                <a:solidFill>
                  <a:schemeClr val="tx2"/>
                </a:solidFill>
              </a:rPr>
              <a:t>(</a:t>
            </a:r>
            <a:r>
              <a:rPr kumimoji="0" lang="en-US" altLang="ko-KR" sz="4600">
                <a:solidFill>
                  <a:schemeClr val="tx2"/>
                </a:solidFill>
                <a:ea typeface="굴림" charset="-127"/>
              </a:rPr>
              <a:t>Snow Festival)</a:t>
            </a:r>
          </a:p>
        </p:txBody>
      </p:sp>
      <p:sp>
        <p:nvSpPr>
          <p:cNvPr id="7" name="Subtitle 2"/>
          <p:cNvSpPr txBox="1">
            <a:spLocks/>
          </p:cNvSpPr>
          <p:nvPr/>
        </p:nvSpPr>
        <p:spPr>
          <a:xfrm>
            <a:off x="0" y="1143000"/>
            <a:ext cx="8763000" cy="2971800"/>
          </a:xfrm>
          <a:prstGeom prst="rect">
            <a:avLst/>
          </a:prstGeom>
          <a:noFill/>
          <a:ln>
            <a:noFill/>
          </a:ln>
        </p:spPr>
        <p:style>
          <a:lnRef idx="2">
            <a:schemeClr val="accent4"/>
          </a:lnRef>
          <a:fillRef idx="1">
            <a:schemeClr val="lt1"/>
          </a:fillRef>
          <a:effectRef idx="0">
            <a:schemeClr val="accent4"/>
          </a:effectRef>
          <a:fontRef idx="minor">
            <a:schemeClr val="dk1"/>
          </a:fontRef>
        </p:style>
        <p:txBody>
          <a:bodyPr>
            <a:normAutofit/>
          </a:bodyPr>
          <a:lstStyle/>
          <a:p>
            <a:pPr marL="274320" indent="-274320" fontAlgn="auto" latinLnBrk="0">
              <a:lnSpc>
                <a:spcPct val="150000"/>
              </a:lnSpc>
              <a:spcBef>
                <a:spcPts val="600"/>
              </a:spcBef>
              <a:spcAft>
                <a:spcPts val="0"/>
              </a:spcAft>
              <a:buClr>
                <a:schemeClr val="accent1"/>
              </a:buClr>
              <a:buSzPct val="70000"/>
              <a:defRPr/>
            </a:pPr>
            <a:r>
              <a:rPr kumimoji="0" lang="en-US" sz="2500" dirty="0">
                <a:solidFill>
                  <a:schemeClr val="tx2"/>
                </a:solidFill>
                <a:latin typeface="+mj-lt"/>
              </a:rPr>
              <a:t>   One of the most famous festival around the world is the Sapporo’s Snow Festival. This Festival about making sculptures with snow. Annually, about 50,000 people go to this Festival to enjoy time with their family and </a:t>
            </a:r>
            <a:r>
              <a:rPr kumimoji="0" lang="en-US" sz="2500" dirty="0">
                <a:solidFill>
                  <a:schemeClr val="tx1"/>
                </a:solidFill>
                <a:latin typeface="+mj-lt"/>
              </a:rPr>
              <a:t>friends.</a:t>
            </a:r>
          </a:p>
        </p:txBody>
      </p:sp>
      <p:pic>
        <p:nvPicPr>
          <p:cNvPr id="10" name="그림 9" descr="img_1412.jpg"/>
          <p:cNvPicPr>
            <a:picLocks noChangeAspect="1"/>
          </p:cNvPicPr>
          <p:nvPr/>
        </p:nvPicPr>
        <p:blipFill>
          <a:blip r:embed="rId4"/>
          <a:srcRect/>
          <a:stretch>
            <a:fillRect/>
          </a:stretch>
        </p:blipFill>
        <p:spPr bwMode="auto">
          <a:xfrm>
            <a:off x="4343400" y="3848100"/>
            <a:ext cx="3810000" cy="28575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80">
                                          <p:stCondLst>
                                            <p:cond delay="0"/>
                                          </p:stCondLst>
                                        </p:cTn>
                                        <p:tgtEl>
                                          <p:spTgt spid="7"/>
                                        </p:tgtEl>
                                      </p:cBhvr>
                                    </p:animEffect>
                                    <p:anim calcmode="lin" valueType="num">
                                      <p:cBhvr>
                                        <p:cTn id="14"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9" dur="26">
                                          <p:stCondLst>
                                            <p:cond delay="650"/>
                                          </p:stCondLst>
                                        </p:cTn>
                                        <p:tgtEl>
                                          <p:spTgt spid="7"/>
                                        </p:tgtEl>
                                      </p:cBhvr>
                                      <p:to x="100000" y="60000"/>
                                    </p:animScale>
                                    <p:animScale>
                                      <p:cBhvr>
                                        <p:cTn id="20" dur="166" decel="50000">
                                          <p:stCondLst>
                                            <p:cond delay="676"/>
                                          </p:stCondLst>
                                        </p:cTn>
                                        <p:tgtEl>
                                          <p:spTgt spid="7"/>
                                        </p:tgtEl>
                                      </p:cBhvr>
                                      <p:to x="100000" y="100000"/>
                                    </p:animScale>
                                    <p:animScale>
                                      <p:cBhvr>
                                        <p:cTn id="21" dur="26">
                                          <p:stCondLst>
                                            <p:cond delay="1312"/>
                                          </p:stCondLst>
                                        </p:cTn>
                                        <p:tgtEl>
                                          <p:spTgt spid="7"/>
                                        </p:tgtEl>
                                      </p:cBhvr>
                                      <p:to x="100000" y="80000"/>
                                    </p:animScale>
                                    <p:animScale>
                                      <p:cBhvr>
                                        <p:cTn id="22" dur="166" decel="50000">
                                          <p:stCondLst>
                                            <p:cond delay="1338"/>
                                          </p:stCondLst>
                                        </p:cTn>
                                        <p:tgtEl>
                                          <p:spTgt spid="7"/>
                                        </p:tgtEl>
                                      </p:cBhvr>
                                      <p:to x="100000" y="100000"/>
                                    </p:animScale>
                                    <p:animScale>
                                      <p:cBhvr>
                                        <p:cTn id="23" dur="26">
                                          <p:stCondLst>
                                            <p:cond delay="1642"/>
                                          </p:stCondLst>
                                        </p:cTn>
                                        <p:tgtEl>
                                          <p:spTgt spid="7"/>
                                        </p:tgtEl>
                                      </p:cBhvr>
                                      <p:to x="100000" y="90000"/>
                                    </p:animScale>
                                    <p:animScale>
                                      <p:cBhvr>
                                        <p:cTn id="24" dur="166" decel="50000">
                                          <p:stCondLst>
                                            <p:cond delay="1668"/>
                                          </p:stCondLst>
                                        </p:cTn>
                                        <p:tgtEl>
                                          <p:spTgt spid="7"/>
                                        </p:tgtEl>
                                      </p:cBhvr>
                                      <p:to x="100000" y="100000"/>
                                    </p:animScale>
                                    <p:animScale>
                                      <p:cBhvr>
                                        <p:cTn id="25" dur="26">
                                          <p:stCondLst>
                                            <p:cond delay="1808"/>
                                          </p:stCondLst>
                                        </p:cTn>
                                        <p:tgtEl>
                                          <p:spTgt spid="7"/>
                                        </p:tgtEl>
                                      </p:cBhvr>
                                      <p:to x="100000" y="95000"/>
                                    </p:animScale>
                                    <p:animScale>
                                      <p:cBhvr>
                                        <p:cTn id="26" dur="166" decel="50000">
                                          <p:stCondLst>
                                            <p:cond delay="1834"/>
                                          </p:stCondLst>
                                        </p:cTn>
                                        <p:tgtEl>
                                          <p:spTgt spid="7"/>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anim calcmode="lin" valueType="num">
                                      <p:cBhvr>
                                        <p:cTn id="32" dur="1000" fill="hold"/>
                                        <p:tgtEl>
                                          <p:spTgt spid="8"/>
                                        </p:tgtEl>
                                        <p:attrNameLst>
                                          <p:attrName>ppt_x</p:attrName>
                                        </p:attrNameLst>
                                      </p:cBhvr>
                                      <p:tavLst>
                                        <p:tav tm="0">
                                          <p:val>
                                            <p:strVal val="#ppt_x"/>
                                          </p:val>
                                        </p:tav>
                                        <p:tav tm="100000">
                                          <p:val>
                                            <p:strVal val="#ppt_x"/>
                                          </p:val>
                                        </p:tav>
                                      </p:tavLst>
                                    </p:anim>
                                    <p:anim calcmode="lin" valueType="num">
                                      <p:cBhvr>
                                        <p:cTn id="3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5" presetClass="entr" presetSubtype="10" fill="hold" nodeType="click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checkerboard(across)">
                                      <p:cBhvr>
                                        <p:cTn id="3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그림 7" descr="sc11sapporo_image01.jpg"/>
          <p:cNvPicPr>
            <a:picLocks noChangeAspect="1"/>
          </p:cNvPicPr>
          <p:nvPr/>
        </p:nvPicPr>
        <p:blipFill>
          <a:blip r:embed="rId3"/>
          <a:srcRect/>
          <a:stretch>
            <a:fillRect/>
          </a:stretch>
        </p:blipFill>
        <p:spPr bwMode="auto">
          <a:xfrm>
            <a:off x="152400" y="3724275"/>
            <a:ext cx="4171950" cy="3133725"/>
          </a:xfrm>
          <a:prstGeom prst="rect">
            <a:avLst/>
          </a:prstGeom>
          <a:noFill/>
          <a:ln w="9525">
            <a:noFill/>
            <a:miter lim="800000"/>
            <a:headEnd/>
            <a:tailEnd/>
          </a:ln>
        </p:spPr>
      </p:pic>
      <p:sp>
        <p:nvSpPr>
          <p:cNvPr id="6" name="Subtitle 2"/>
          <p:cNvSpPr txBox="1">
            <a:spLocks/>
          </p:cNvSpPr>
          <p:nvPr/>
        </p:nvSpPr>
        <p:spPr>
          <a:xfrm>
            <a:off x="0" y="0"/>
            <a:ext cx="9144000" cy="1143000"/>
          </a:xfrm>
          <a:prstGeom prst="rect">
            <a:avLst/>
          </a:prstGeom>
          <a:noFill/>
          <a:ln>
            <a:noFill/>
          </a:ln>
        </p:spPr>
        <p:style>
          <a:lnRef idx="2">
            <a:schemeClr val="accent4"/>
          </a:lnRef>
          <a:fillRef idx="1">
            <a:schemeClr val="lt1"/>
          </a:fillRef>
          <a:effectRef idx="0">
            <a:schemeClr val="accent4"/>
          </a:effectRef>
          <a:fontRef idx="minor">
            <a:schemeClr val="dk1"/>
          </a:fontRef>
        </p:style>
        <p:txBody>
          <a:bodyPr/>
          <a:lstStyle/>
          <a:p>
            <a:pPr marL="273050" indent="-273050" algn="ctr" latinLnBrk="0">
              <a:spcBef>
                <a:spcPts val="600"/>
              </a:spcBef>
              <a:buClr>
                <a:schemeClr val="accent1"/>
              </a:buClr>
              <a:buSzPct val="70000"/>
            </a:pPr>
            <a:r>
              <a:rPr kumimoji="0" lang="ja-JP" altLang="en-US" sz="4000">
                <a:solidFill>
                  <a:schemeClr val="tx2"/>
                </a:solidFill>
              </a:rPr>
              <a:t>ほっかいどう</a:t>
            </a:r>
            <a:r>
              <a:rPr kumimoji="0" lang="en-US" altLang="ja-JP" sz="4000">
                <a:solidFill>
                  <a:schemeClr val="tx2"/>
                </a:solidFill>
              </a:rPr>
              <a:t>(</a:t>
            </a:r>
            <a:r>
              <a:rPr kumimoji="0" lang="en-US" altLang="ko-KR" sz="4000">
                <a:solidFill>
                  <a:schemeClr val="tx2"/>
                </a:solidFill>
                <a:ea typeface="굴림" charset="-127"/>
              </a:rPr>
              <a:t>Hokkaido Museum)</a:t>
            </a:r>
          </a:p>
        </p:txBody>
      </p:sp>
      <p:sp>
        <p:nvSpPr>
          <p:cNvPr id="7" name="Subtitle 2"/>
          <p:cNvSpPr txBox="1">
            <a:spLocks/>
          </p:cNvSpPr>
          <p:nvPr/>
        </p:nvSpPr>
        <p:spPr>
          <a:xfrm>
            <a:off x="0" y="1143000"/>
            <a:ext cx="8763000" cy="2971800"/>
          </a:xfrm>
          <a:prstGeom prst="rect">
            <a:avLst/>
          </a:prstGeom>
          <a:noFill/>
          <a:ln>
            <a:noFill/>
          </a:ln>
        </p:spPr>
        <p:style>
          <a:lnRef idx="2">
            <a:schemeClr val="accent4"/>
          </a:lnRef>
          <a:fillRef idx="1">
            <a:schemeClr val="lt1"/>
          </a:fillRef>
          <a:effectRef idx="0">
            <a:schemeClr val="accent4"/>
          </a:effectRef>
          <a:fontRef idx="minor">
            <a:schemeClr val="dk1"/>
          </a:fontRef>
        </p:style>
        <p:txBody>
          <a:bodyPr>
            <a:normAutofit/>
          </a:bodyPr>
          <a:lstStyle/>
          <a:p>
            <a:pPr marL="274320" indent="-274320" fontAlgn="auto" latinLnBrk="0">
              <a:lnSpc>
                <a:spcPct val="150000"/>
              </a:lnSpc>
              <a:spcBef>
                <a:spcPts val="600"/>
              </a:spcBef>
              <a:spcAft>
                <a:spcPts val="0"/>
              </a:spcAft>
              <a:buClr>
                <a:schemeClr val="accent1"/>
              </a:buClr>
              <a:buSzPct val="70000"/>
              <a:defRPr/>
            </a:pPr>
            <a:r>
              <a:rPr kumimoji="0" lang="en-US" sz="2500" dirty="0">
                <a:solidFill>
                  <a:schemeClr val="tx2"/>
                </a:solidFill>
                <a:latin typeface="+mj-lt"/>
              </a:rPr>
              <a:t>   The Hokkaido which is also known as Kaitaku no mura is a open-air museum. It includes about 60 different buildings from 1868 to 1926. Has three different villages which are fishing village, mountain village, and farm </a:t>
            </a:r>
            <a:r>
              <a:rPr kumimoji="0" lang="en-US" sz="2500" dirty="0">
                <a:solidFill>
                  <a:schemeClr val="tx1"/>
                </a:solidFill>
                <a:latin typeface="+mj-lt"/>
              </a:rPr>
              <a:t>village.</a:t>
            </a:r>
          </a:p>
        </p:txBody>
      </p:sp>
      <p:pic>
        <p:nvPicPr>
          <p:cNvPr id="10" name="그림 9" descr="2646755165_00112bd0c3.jpg"/>
          <p:cNvPicPr>
            <a:picLocks noChangeAspect="1"/>
          </p:cNvPicPr>
          <p:nvPr/>
        </p:nvPicPr>
        <p:blipFill>
          <a:blip r:embed="rId4"/>
          <a:srcRect/>
          <a:stretch>
            <a:fillRect/>
          </a:stretch>
        </p:blipFill>
        <p:spPr bwMode="auto">
          <a:xfrm>
            <a:off x="4648200" y="4038600"/>
            <a:ext cx="3352800" cy="2514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80">
                                          <p:stCondLst>
                                            <p:cond delay="0"/>
                                          </p:stCondLst>
                                        </p:cTn>
                                        <p:tgtEl>
                                          <p:spTgt spid="7"/>
                                        </p:tgtEl>
                                      </p:cBhvr>
                                    </p:animEffect>
                                    <p:anim calcmode="lin" valueType="num">
                                      <p:cBhvr>
                                        <p:cTn id="14"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9" dur="26">
                                          <p:stCondLst>
                                            <p:cond delay="650"/>
                                          </p:stCondLst>
                                        </p:cTn>
                                        <p:tgtEl>
                                          <p:spTgt spid="7"/>
                                        </p:tgtEl>
                                      </p:cBhvr>
                                      <p:to x="100000" y="60000"/>
                                    </p:animScale>
                                    <p:animScale>
                                      <p:cBhvr>
                                        <p:cTn id="20" dur="166" decel="50000">
                                          <p:stCondLst>
                                            <p:cond delay="676"/>
                                          </p:stCondLst>
                                        </p:cTn>
                                        <p:tgtEl>
                                          <p:spTgt spid="7"/>
                                        </p:tgtEl>
                                      </p:cBhvr>
                                      <p:to x="100000" y="100000"/>
                                    </p:animScale>
                                    <p:animScale>
                                      <p:cBhvr>
                                        <p:cTn id="21" dur="26">
                                          <p:stCondLst>
                                            <p:cond delay="1312"/>
                                          </p:stCondLst>
                                        </p:cTn>
                                        <p:tgtEl>
                                          <p:spTgt spid="7"/>
                                        </p:tgtEl>
                                      </p:cBhvr>
                                      <p:to x="100000" y="80000"/>
                                    </p:animScale>
                                    <p:animScale>
                                      <p:cBhvr>
                                        <p:cTn id="22" dur="166" decel="50000">
                                          <p:stCondLst>
                                            <p:cond delay="1338"/>
                                          </p:stCondLst>
                                        </p:cTn>
                                        <p:tgtEl>
                                          <p:spTgt spid="7"/>
                                        </p:tgtEl>
                                      </p:cBhvr>
                                      <p:to x="100000" y="100000"/>
                                    </p:animScale>
                                    <p:animScale>
                                      <p:cBhvr>
                                        <p:cTn id="23" dur="26">
                                          <p:stCondLst>
                                            <p:cond delay="1642"/>
                                          </p:stCondLst>
                                        </p:cTn>
                                        <p:tgtEl>
                                          <p:spTgt spid="7"/>
                                        </p:tgtEl>
                                      </p:cBhvr>
                                      <p:to x="100000" y="90000"/>
                                    </p:animScale>
                                    <p:animScale>
                                      <p:cBhvr>
                                        <p:cTn id="24" dur="166" decel="50000">
                                          <p:stCondLst>
                                            <p:cond delay="1668"/>
                                          </p:stCondLst>
                                        </p:cTn>
                                        <p:tgtEl>
                                          <p:spTgt spid="7"/>
                                        </p:tgtEl>
                                      </p:cBhvr>
                                      <p:to x="100000" y="100000"/>
                                    </p:animScale>
                                    <p:animScale>
                                      <p:cBhvr>
                                        <p:cTn id="25" dur="26">
                                          <p:stCondLst>
                                            <p:cond delay="1808"/>
                                          </p:stCondLst>
                                        </p:cTn>
                                        <p:tgtEl>
                                          <p:spTgt spid="7"/>
                                        </p:tgtEl>
                                      </p:cBhvr>
                                      <p:to x="100000" y="95000"/>
                                    </p:animScale>
                                    <p:animScale>
                                      <p:cBhvr>
                                        <p:cTn id="26" dur="166" decel="50000">
                                          <p:stCondLst>
                                            <p:cond delay="1834"/>
                                          </p:stCondLst>
                                        </p:cTn>
                                        <p:tgtEl>
                                          <p:spTgt spid="7"/>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8" presetClass="entr" presetSubtype="16"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diamond(in)">
                                      <p:cBhvr>
                                        <p:cTn id="31" dur="2000"/>
                                        <p:tgtEl>
                                          <p:spTgt spid="8"/>
                                        </p:tgtEl>
                                      </p:cBhvr>
                                    </p:animEffect>
                                  </p:childTnLst>
                                </p:cTn>
                              </p:par>
                            </p:childTnLst>
                          </p:cTn>
                        </p:par>
                      </p:childTnLst>
                    </p:cTn>
                  </p:par>
                  <p:par>
                    <p:cTn id="32" fill="hold">
                      <p:stCondLst>
                        <p:cond delay="indefinite"/>
                      </p:stCondLst>
                      <p:childTnLst>
                        <p:par>
                          <p:cTn id="33" fill="hold">
                            <p:stCondLst>
                              <p:cond delay="0"/>
                            </p:stCondLst>
                            <p:childTnLst>
                              <p:par>
                                <p:cTn id="34" presetID="49" presetClass="entr" presetSubtype="0" decel="100000" fill="hold" nodeType="click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500" fill="hold"/>
                                        <p:tgtEl>
                                          <p:spTgt spid="10"/>
                                        </p:tgtEl>
                                        <p:attrNameLst>
                                          <p:attrName>ppt_w</p:attrName>
                                        </p:attrNameLst>
                                      </p:cBhvr>
                                      <p:tavLst>
                                        <p:tav tm="0">
                                          <p:val>
                                            <p:fltVal val="0"/>
                                          </p:val>
                                        </p:tav>
                                        <p:tav tm="100000">
                                          <p:val>
                                            <p:strVal val="#ppt_w"/>
                                          </p:val>
                                        </p:tav>
                                      </p:tavLst>
                                    </p:anim>
                                    <p:anim calcmode="lin" valueType="num">
                                      <p:cBhvr>
                                        <p:cTn id="37" dur="500" fill="hold"/>
                                        <p:tgtEl>
                                          <p:spTgt spid="10"/>
                                        </p:tgtEl>
                                        <p:attrNameLst>
                                          <p:attrName>ppt_h</p:attrName>
                                        </p:attrNameLst>
                                      </p:cBhvr>
                                      <p:tavLst>
                                        <p:tav tm="0">
                                          <p:val>
                                            <p:fltVal val="0"/>
                                          </p:val>
                                        </p:tav>
                                        <p:tav tm="100000">
                                          <p:val>
                                            <p:strVal val="#ppt_h"/>
                                          </p:val>
                                        </p:tav>
                                      </p:tavLst>
                                    </p:anim>
                                    <p:anim calcmode="lin" valueType="num">
                                      <p:cBhvr>
                                        <p:cTn id="38" dur="500" fill="hold"/>
                                        <p:tgtEl>
                                          <p:spTgt spid="10"/>
                                        </p:tgtEl>
                                        <p:attrNameLst>
                                          <p:attrName>style.rotation</p:attrName>
                                        </p:attrNameLst>
                                      </p:cBhvr>
                                      <p:tavLst>
                                        <p:tav tm="0">
                                          <p:val>
                                            <p:fltVal val="360"/>
                                          </p:val>
                                        </p:tav>
                                        <p:tav tm="100000">
                                          <p:val>
                                            <p:fltVal val="0"/>
                                          </p:val>
                                        </p:tav>
                                      </p:tavLst>
                                    </p:anim>
                                    <p:animEffect transition="in" filter="fade">
                                      <p:cBhvr>
                                        <p:cTn id="3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그림 5" descr="osaka_map.jpg"/>
          <p:cNvPicPr>
            <a:picLocks noChangeAspect="1"/>
          </p:cNvPicPr>
          <p:nvPr/>
        </p:nvPicPr>
        <p:blipFill>
          <a:blip r:embed="rId3"/>
          <a:srcRect/>
          <a:stretch>
            <a:fillRect/>
          </a:stretch>
        </p:blipFill>
        <p:spPr bwMode="auto">
          <a:xfrm>
            <a:off x="457200" y="3429000"/>
            <a:ext cx="3429000" cy="3429000"/>
          </a:xfrm>
          <a:prstGeom prst="rect">
            <a:avLst/>
          </a:prstGeom>
          <a:noFill/>
          <a:ln w="9525">
            <a:noFill/>
            <a:miter lim="800000"/>
            <a:headEnd/>
            <a:tailEnd/>
          </a:ln>
        </p:spPr>
      </p:pic>
      <p:pic>
        <p:nvPicPr>
          <p:cNvPr id="7" name="그림 6" descr="osaka_castle.jpg"/>
          <p:cNvPicPr>
            <a:picLocks noChangeAspect="1"/>
          </p:cNvPicPr>
          <p:nvPr/>
        </p:nvPicPr>
        <p:blipFill>
          <a:blip r:embed="rId4" cstate="print"/>
          <a:stretch>
            <a:fillRect/>
          </a:stretch>
        </p:blipFill>
        <p:spPr>
          <a:xfrm>
            <a:off x="4724400" y="228600"/>
            <a:ext cx="3759200" cy="2819400"/>
          </a:xfrm>
          <a:prstGeom prst="rect">
            <a:avLst/>
          </a:prstGeom>
          <a:ln>
            <a:noFill/>
          </a:ln>
          <a:effectLst>
            <a:softEdge rad="112500"/>
          </a:effectLst>
        </p:spPr>
      </p:pic>
      <p:sp>
        <p:nvSpPr>
          <p:cNvPr id="9" name="Subtitle 2"/>
          <p:cNvSpPr txBox="1">
            <a:spLocks/>
          </p:cNvSpPr>
          <p:nvPr/>
        </p:nvSpPr>
        <p:spPr>
          <a:xfrm>
            <a:off x="152400" y="0"/>
            <a:ext cx="5791200" cy="3124200"/>
          </a:xfrm>
          <a:prstGeom prst="rect">
            <a:avLst/>
          </a:prstGeom>
          <a:noFill/>
          <a:ln>
            <a:noFill/>
          </a:ln>
        </p:spPr>
        <p:style>
          <a:lnRef idx="2">
            <a:schemeClr val="accent4"/>
          </a:lnRef>
          <a:fillRef idx="1">
            <a:schemeClr val="lt1"/>
          </a:fillRef>
          <a:effectRef idx="0">
            <a:schemeClr val="accent4"/>
          </a:effectRef>
          <a:fontRef idx="minor">
            <a:schemeClr val="dk1"/>
          </a:fontRef>
        </p:style>
        <p:txBody>
          <a:bodyPr>
            <a:normAutofit/>
          </a:bodyPr>
          <a:lstStyle/>
          <a:p>
            <a:pPr marL="273050" indent="-273050" algn="ctr" latinLnBrk="0">
              <a:spcBef>
                <a:spcPts val="600"/>
              </a:spcBef>
              <a:buClr>
                <a:schemeClr val="accent1"/>
              </a:buClr>
              <a:buSzPct val="70000"/>
            </a:pPr>
            <a:endParaRPr kumimoji="0" lang="en-US" altLang="ja-JP" sz="7000" baseline="30000">
              <a:solidFill>
                <a:schemeClr val="tx2"/>
              </a:solidFill>
            </a:endParaRPr>
          </a:p>
          <a:p>
            <a:pPr marL="273050" indent="-273050" algn="ctr" latinLnBrk="0">
              <a:spcBef>
                <a:spcPts val="600"/>
              </a:spcBef>
              <a:buClr>
                <a:schemeClr val="accent1"/>
              </a:buClr>
              <a:buSzPct val="70000"/>
            </a:pPr>
            <a:r>
              <a:rPr kumimoji="0" lang="ja-JP" altLang="en-US" sz="7000" baseline="30000">
                <a:solidFill>
                  <a:schemeClr val="tx2"/>
                </a:solidFill>
              </a:rPr>
              <a:t>おおさか</a:t>
            </a:r>
            <a:endParaRPr kumimoji="0" lang="en-US" altLang="ja-JP" sz="7000" baseline="30000">
              <a:solidFill>
                <a:schemeClr val="tx2"/>
              </a:solidFill>
            </a:endParaRPr>
          </a:p>
          <a:p>
            <a:pPr marL="273050" indent="-273050" algn="ctr" latinLnBrk="0">
              <a:spcBef>
                <a:spcPts val="600"/>
              </a:spcBef>
              <a:buClr>
                <a:schemeClr val="accent1"/>
              </a:buClr>
              <a:buSzPct val="70000"/>
            </a:pPr>
            <a:r>
              <a:rPr kumimoji="0" lang="en-US" altLang="ko-KR" sz="7000" baseline="30000">
                <a:solidFill>
                  <a:schemeClr val="tx2"/>
                </a:solidFill>
                <a:ea typeface="굴림" charset="-127"/>
              </a:rPr>
              <a:t>(Osaka)</a:t>
            </a:r>
            <a:endParaRPr kumimoji="0" lang="en-US" altLang="ko-KR" sz="5000">
              <a:solidFill>
                <a:schemeClr val="tx2"/>
              </a:solidFill>
              <a:ea typeface="굴림" charset="-127"/>
            </a:endParaRPr>
          </a:p>
        </p:txBody>
      </p:sp>
      <p:sp>
        <p:nvSpPr>
          <p:cNvPr id="13" name="Subtitle 2"/>
          <p:cNvSpPr txBox="1">
            <a:spLocks/>
          </p:cNvSpPr>
          <p:nvPr/>
        </p:nvSpPr>
        <p:spPr>
          <a:xfrm>
            <a:off x="0" y="2209800"/>
            <a:ext cx="5791200" cy="2590800"/>
          </a:xfrm>
          <a:prstGeom prst="rect">
            <a:avLst/>
          </a:prstGeom>
          <a:noFill/>
          <a:ln>
            <a:noFill/>
          </a:ln>
        </p:spPr>
        <p:style>
          <a:lnRef idx="2">
            <a:schemeClr val="accent4"/>
          </a:lnRef>
          <a:fillRef idx="1">
            <a:schemeClr val="lt1"/>
          </a:fillRef>
          <a:effectRef idx="0">
            <a:schemeClr val="accent4"/>
          </a:effectRef>
          <a:fontRef idx="minor">
            <a:schemeClr val="dk1"/>
          </a:fontRef>
        </p:style>
        <p:txBody>
          <a:bodyPr>
            <a:normAutofit/>
          </a:bodyPr>
          <a:lstStyle/>
          <a:p>
            <a:pPr marL="273050" indent="-273050" algn="ctr" latinLnBrk="0">
              <a:spcBef>
                <a:spcPts val="600"/>
              </a:spcBef>
              <a:buClr>
                <a:schemeClr val="accent1"/>
              </a:buClr>
              <a:buSzPct val="70000"/>
            </a:pPr>
            <a:endParaRPr kumimoji="0" lang="en-US" altLang="ja-JP" sz="7000" baseline="30000">
              <a:solidFill>
                <a:schemeClr val="tx2"/>
              </a:solidFill>
            </a:endParaRPr>
          </a:p>
          <a:p>
            <a:pPr marL="273050" indent="-273050" latinLnBrk="0">
              <a:spcBef>
                <a:spcPts val="600"/>
              </a:spcBef>
              <a:buClr>
                <a:schemeClr val="accent1"/>
              </a:buClr>
              <a:buSzPct val="70000"/>
              <a:buFont typeface="Arial" charset="0"/>
              <a:buChar char="•"/>
            </a:pPr>
            <a:r>
              <a:rPr kumimoji="0" lang="en-US" altLang="ja-JP" sz="2500">
                <a:solidFill>
                  <a:schemeClr val="tx2"/>
                </a:solidFill>
              </a:rPr>
              <a:t>Osaka Castle </a:t>
            </a:r>
          </a:p>
          <a:p>
            <a:pPr marL="273050" indent="-273050" latinLnBrk="0">
              <a:spcBef>
                <a:spcPts val="600"/>
              </a:spcBef>
              <a:buClr>
                <a:schemeClr val="accent1"/>
              </a:buClr>
              <a:buSzPct val="70000"/>
              <a:buFont typeface="Arial" charset="0"/>
              <a:buChar char="•"/>
            </a:pPr>
            <a:r>
              <a:rPr kumimoji="0" lang="en-US" altLang="ja-JP" sz="2500">
                <a:solidFill>
                  <a:schemeClr val="tx2"/>
                </a:solidFill>
              </a:rPr>
              <a:t>Umeda Sky Building</a:t>
            </a:r>
            <a:endParaRPr kumimoji="0" lang="en-US" altLang="ja-JP" sz="2500" baseline="30000">
              <a:solidFill>
                <a:schemeClr val="tx2"/>
              </a:solidFill>
            </a:endParaRPr>
          </a:p>
          <a:p>
            <a:pPr marL="273050" indent="-273050" latinLnBrk="0">
              <a:spcBef>
                <a:spcPts val="600"/>
              </a:spcBef>
              <a:buClr>
                <a:schemeClr val="accent1"/>
              </a:buClr>
              <a:buSzPct val="70000"/>
              <a:buFont typeface="Arial" charset="0"/>
              <a:buChar char="•"/>
            </a:pPr>
            <a:endParaRPr kumimoji="0" lang="en-US" altLang="ja-JP" sz="4000" baseline="30000">
              <a:solidFill>
                <a:schemeClr val="tx2"/>
              </a:solidFill>
            </a:endParaRPr>
          </a:p>
        </p:txBody>
      </p:sp>
      <p:pic>
        <p:nvPicPr>
          <p:cNvPr id="10" name="그림 9" descr="umedasky.jpg"/>
          <p:cNvPicPr>
            <a:picLocks noChangeAspect="1"/>
          </p:cNvPicPr>
          <p:nvPr/>
        </p:nvPicPr>
        <p:blipFill>
          <a:blip r:embed="rId5"/>
          <a:srcRect/>
          <a:stretch>
            <a:fillRect/>
          </a:stretch>
        </p:blipFill>
        <p:spPr bwMode="auto">
          <a:xfrm>
            <a:off x="4648200" y="3181350"/>
            <a:ext cx="3346450" cy="36766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
                                            <p:txEl>
                                              <p:pRg st="1" end="1"/>
                                            </p:txEl>
                                          </p:spTgt>
                                        </p:tgtEl>
                                        <p:attrNameLst>
                                          <p:attrName>style.visibility</p:attrName>
                                        </p:attrNameLst>
                                      </p:cBhvr>
                                      <p:to>
                                        <p:strVal val="visible"/>
                                      </p:to>
                                    </p:set>
                                    <p:anim calcmode="lin" valueType="num">
                                      <p:cBhvr additive="base">
                                        <p:cTn id="13" dur="500" fill="hold"/>
                                        <p:tgtEl>
                                          <p:spTgt spid="1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3">
                                            <p:txEl>
                                              <p:pRg st="2" end="2"/>
                                            </p:txEl>
                                          </p:spTgt>
                                        </p:tgtEl>
                                        <p:attrNameLst>
                                          <p:attrName>style.visibility</p:attrName>
                                        </p:attrNameLst>
                                      </p:cBhvr>
                                      <p:to>
                                        <p:strVal val="visible"/>
                                      </p:to>
                                    </p:set>
                                    <p:anim calcmode="lin" valueType="num">
                                      <p:cBhvr additive="base">
                                        <p:cTn id="19" dur="500" fill="hold"/>
                                        <p:tgtEl>
                                          <p:spTgt spid="1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9" presetClass="entr" presetSubtype="0" decel="10000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 calcmode="lin" valueType="num">
                                      <p:cBhvr>
                                        <p:cTn id="27" dur="500" fill="hold"/>
                                        <p:tgtEl>
                                          <p:spTgt spid="6"/>
                                        </p:tgtEl>
                                        <p:attrNameLst>
                                          <p:attrName>style.rotation</p:attrName>
                                        </p:attrNameLst>
                                      </p:cBhvr>
                                      <p:tavLst>
                                        <p:tav tm="0">
                                          <p:val>
                                            <p:fltVal val="360"/>
                                          </p:val>
                                        </p:tav>
                                        <p:tav tm="100000">
                                          <p:val>
                                            <p:fltVal val="0"/>
                                          </p:val>
                                        </p:tav>
                                      </p:tavLst>
                                    </p:anim>
                                    <p:animEffect transition="in" filter="fade">
                                      <p:cBhvr>
                                        <p:cTn id="28" dur="500"/>
                                        <p:tgtEl>
                                          <p:spTgt spid="6"/>
                                        </p:tgtEl>
                                      </p:cBhvr>
                                    </p:animEffect>
                                  </p:childTnLst>
                                </p:cTn>
                              </p:par>
                              <p:par>
                                <p:cTn id="29" presetID="49" presetClass="entr" presetSubtype="0" decel="100000" fill="hold" nodeType="with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ppt_w</p:attrName>
                                        </p:attrNameLst>
                                      </p:cBhvr>
                                      <p:tavLst>
                                        <p:tav tm="0">
                                          <p:val>
                                            <p:fltVal val="0"/>
                                          </p:val>
                                        </p:tav>
                                        <p:tav tm="100000">
                                          <p:val>
                                            <p:strVal val="#ppt_w"/>
                                          </p:val>
                                        </p:tav>
                                      </p:tavLst>
                                    </p:anim>
                                    <p:anim calcmode="lin" valueType="num">
                                      <p:cBhvr>
                                        <p:cTn id="32" dur="500" fill="hold"/>
                                        <p:tgtEl>
                                          <p:spTgt spid="7"/>
                                        </p:tgtEl>
                                        <p:attrNameLst>
                                          <p:attrName>ppt_h</p:attrName>
                                        </p:attrNameLst>
                                      </p:cBhvr>
                                      <p:tavLst>
                                        <p:tav tm="0">
                                          <p:val>
                                            <p:fltVal val="0"/>
                                          </p:val>
                                        </p:tav>
                                        <p:tav tm="100000">
                                          <p:val>
                                            <p:strVal val="#ppt_h"/>
                                          </p:val>
                                        </p:tav>
                                      </p:tavLst>
                                    </p:anim>
                                    <p:anim calcmode="lin" valueType="num">
                                      <p:cBhvr>
                                        <p:cTn id="33" dur="500" fill="hold"/>
                                        <p:tgtEl>
                                          <p:spTgt spid="7"/>
                                        </p:tgtEl>
                                        <p:attrNameLst>
                                          <p:attrName>style.rotation</p:attrName>
                                        </p:attrNameLst>
                                      </p:cBhvr>
                                      <p:tavLst>
                                        <p:tav tm="0">
                                          <p:val>
                                            <p:fltVal val="360"/>
                                          </p:val>
                                        </p:tav>
                                        <p:tav tm="100000">
                                          <p:val>
                                            <p:fltVal val="0"/>
                                          </p:val>
                                        </p:tav>
                                      </p:tavLst>
                                    </p:anim>
                                    <p:animEffect transition="in" filter="fade">
                                      <p:cBhvr>
                                        <p:cTn id="34" dur="500"/>
                                        <p:tgtEl>
                                          <p:spTgt spid="7"/>
                                        </p:tgtEl>
                                      </p:cBhvr>
                                    </p:animEffect>
                                  </p:childTnLst>
                                </p:cTn>
                              </p:par>
                              <p:par>
                                <p:cTn id="35" presetID="49" presetClass="entr" presetSubtype="0" decel="100000"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 calcmode="lin" valueType="num">
                                      <p:cBhvr>
                                        <p:cTn id="39" dur="500" fill="hold"/>
                                        <p:tgtEl>
                                          <p:spTgt spid="10"/>
                                        </p:tgtEl>
                                        <p:attrNameLst>
                                          <p:attrName>style.rotation</p:attrName>
                                        </p:attrNameLst>
                                      </p:cBhvr>
                                      <p:tavLst>
                                        <p:tav tm="0">
                                          <p:val>
                                            <p:fltVal val="360"/>
                                          </p:val>
                                        </p:tav>
                                        <p:tav tm="100000">
                                          <p:val>
                                            <p:fltVal val="0"/>
                                          </p:val>
                                        </p:tav>
                                      </p:tavLst>
                                    </p:anim>
                                    <p:animEffect transition="in" filter="fade">
                                      <p:cBhvr>
                                        <p:cTn id="4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그림 8" descr="osaka_castle2.jpg"/>
          <p:cNvPicPr>
            <a:picLocks noChangeAspect="1"/>
          </p:cNvPicPr>
          <p:nvPr/>
        </p:nvPicPr>
        <p:blipFill>
          <a:blip r:embed="rId3"/>
          <a:srcRect/>
          <a:stretch>
            <a:fillRect/>
          </a:stretch>
        </p:blipFill>
        <p:spPr bwMode="auto">
          <a:xfrm>
            <a:off x="228600" y="3733800"/>
            <a:ext cx="4343400" cy="2868613"/>
          </a:xfrm>
          <a:prstGeom prst="rect">
            <a:avLst/>
          </a:prstGeom>
          <a:noFill/>
          <a:ln w="9525">
            <a:noFill/>
            <a:miter lim="800000"/>
            <a:headEnd/>
            <a:tailEnd/>
          </a:ln>
        </p:spPr>
      </p:pic>
      <p:sp>
        <p:nvSpPr>
          <p:cNvPr id="6" name="Subtitle 2"/>
          <p:cNvSpPr txBox="1">
            <a:spLocks/>
          </p:cNvSpPr>
          <p:nvPr/>
        </p:nvSpPr>
        <p:spPr>
          <a:xfrm>
            <a:off x="152400" y="0"/>
            <a:ext cx="8763000" cy="1143000"/>
          </a:xfrm>
          <a:prstGeom prst="rect">
            <a:avLst/>
          </a:prstGeom>
          <a:noFill/>
          <a:ln>
            <a:noFill/>
          </a:ln>
        </p:spPr>
        <p:style>
          <a:lnRef idx="2">
            <a:schemeClr val="accent4"/>
          </a:lnRef>
          <a:fillRef idx="1">
            <a:schemeClr val="lt1"/>
          </a:fillRef>
          <a:effectRef idx="0">
            <a:schemeClr val="accent4"/>
          </a:effectRef>
          <a:fontRef idx="minor">
            <a:schemeClr val="dk1"/>
          </a:fontRef>
        </p:style>
        <p:txBody>
          <a:bodyPr>
            <a:normAutofit/>
          </a:bodyPr>
          <a:lstStyle/>
          <a:p>
            <a:pPr marL="273050" indent="-273050" algn="ctr" latinLnBrk="0">
              <a:lnSpc>
                <a:spcPct val="80000"/>
              </a:lnSpc>
              <a:spcBef>
                <a:spcPts val="600"/>
              </a:spcBef>
              <a:buClr>
                <a:schemeClr val="accent1"/>
              </a:buClr>
              <a:buSzPct val="70000"/>
            </a:pPr>
            <a:endParaRPr kumimoji="0" lang="ja-JP" altLang="en-US" sz="4600" baseline="30000">
              <a:solidFill>
                <a:srgbClr val="000000"/>
              </a:solidFill>
            </a:endParaRPr>
          </a:p>
          <a:p>
            <a:pPr marL="273050" indent="-273050" algn="ctr" latinLnBrk="0">
              <a:lnSpc>
                <a:spcPct val="80000"/>
              </a:lnSpc>
              <a:spcBef>
                <a:spcPts val="600"/>
              </a:spcBef>
              <a:buClr>
                <a:schemeClr val="accent1"/>
              </a:buClr>
              <a:buSzPct val="70000"/>
            </a:pPr>
            <a:r>
              <a:rPr kumimoji="0" lang="ja-JP" altLang="en-US" sz="4300">
                <a:solidFill>
                  <a:schemeClr val="tx2"/>
                </a:solidFill>
              </a:rPr>
              <a:t>おおさか の しろ </a:t>
            </a:r>
            <a:r>
              <a:rPr kumimoji="0" lang="en-US" altLang="ja-JP" sz="4300">
                <a:solidFill>
                  <a:schemeClr val="tx2"/>
                </a:solidFill>
              </a:rPr>
              <a:t>(</a:t>
            </a:r>
            <a:r>
              <a:rPr kumimoji="0" lang="en-US" altLang="ko-KR" sz="4300">
                <a:solidFill>
                  <a:schemeClr val="tx2"/>
                </a:solidFill>
                <a:ea typeface="굴림" charset="-127"/>
              </a:rPr>
              <a:t>Osaka Castle)</a:t>
            </a:r>
          </a:p>
        </p:txBody>
      </p:sp>
      <p:sp>
        <p:nvSpPr>
          <p:cNvPr id="7" name="Subtitle 2"/>
          <p:cNvSpPr txBox="1">
            <a:spLocks/>
          </p:cNvSpPr>
          <p:nvPr/>
        </p:nvSpPr>
        <p:spPr>
          <a:xfrm>
            <a:off x="0" y="1143000"/>
            <a:ext cx="8763000" cy="3200400"/>
          </a:xfrm>
          <a:prstGeom prst="rect">
            <a:avLst/>
          </a:prstGeom>
          <a:noFill/>
          <a:ln>
            <a:noFill/>
          </a:ln>
        </p:spPr>
        <p:style>
          <a:lnRef idx="2">
            <a:schemeClr val="accent4"/>
          </a:lnRef>
          <a:fillRef idx="1">
            <a:schemeClr val="lt1"/>
          </a:fillRef>
          <a:effectRef idx="0">
            <a:schemeClr val="accent4"/>
          </a:effectRef>
          <a:fontRef idx="minor">
            <a:schemeClr val="dk1"/>
          </a:fontRef>
        </p:style>
        <p:txBody>
          <a:bodyPr>
            <a:normAutofit fontScale="92500"/>
          </a:bodyPr>
          <a:lstStyle/>
          <a:p>
            <a:pPr marL="274320" indent="-274320" fontAlgn="auto" latinLnBrk="0">
              <a:lnSpc>
                <a:spcPct val="150000"/>
              </a:lnSpc>
              <a:spcBef>
                <a:spcPts val="600"/>
              </a:spcBef>
              <a:spcAft>
                <a:spcPts val="0"/>
              </a:spcAft>
              <a:buClr>
                <a:schemeClr val="accent1"/>
              </a:buClr>
              <a:buSzPct val="70000"/>
              <a:defRPr/>
            </a:pPr>
            <a:r>
              <a:rPr kumimoji="0" lang="en-US" sz="2500" dirty="0">
                <a:solidFill>
                  <a:schemeClr val="tx1"/>
                </a:solidFill>
                <a:latin typeface="+mj-lt"/>
              </a:rPr>
              <a:t>   </a:t>
            </a:r>
            <a:r>
              <a:rPr kumimoji="0" lang="en-US" sz="2500" dirty="0">
                <a:solidFill>
                  <a:schemeClr val="tx2"/>
                </a:solidFill>
                <a:latin typeface="+mj-lt"/>
              </a:rPr>
              <a:t>Osaka is very famous for many things such as it’s culture. Osaka Castle was built in 1583 with purpose of defending the people. Later in 1615, it was all broken down and burnt in to ashes. In 1931, the model of the Osaka Castle had been rebuilt. It is loved by many people around the world.</a:t>
            </a:r>
          </a:p>
        </p:txBody>
      </p:sp>
      <p:pic>
        <p:nvPicPr>
          <p:cNvPr id="11" name="그림 10" descr="osakajo-castle.jpg"/>
          <p:cNvPicPr>
            <a:picLocks noChangeAspect="1"/>
          </p:cNvPicPr>
          <p:nvPr/>
        </p:nvPicPr>
        <p:blipFill>
          <a:blip r:embed="rId4"/>
          <a:srcRect/>
          <a:stretch>
            <a:fillRect/>
          </a:stretch>
        </p:blipFill>
        <p:spPr bwMode="auto">
          <a:xfrm>
            <a:off x="4724400" y="4038600"/>
            <a:ext cx="3352800" cy="252253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80">
                                          <p:stCondLst>
                                            <p:cond delay="0"/>
                                          </p:stCondLst>
                                        </p:cTn>
                                        <p:tgtEl>
                                          <p:spTgt spid="7"/>
                                        </p:tgtEl>
                                      </p:cBhvr>
                                    </p:animEffect>
                                    <p:anim calcmode="lin" valueType="num">
                                      <p:cBhvr>
                                        <p:cTn id="14"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9" dur="26">
                                          <p:stCondLst>
                                            <p:cond delay="650"/>
                                          </p:stCondLst>
                                        </p:cTn>
                                        <p:tgtEl>
                                          <p:spTgt spid="7"/>
                                        </p:tgtEl>
                                      </p:cBhvr>
                                      <p:to x="100000" y="60000"/>
                                    </p:animScale>
                                    <p:animScale>
                                      <p:cBhvr>
                                        <p:cTn id="20" dur="166" decel="50000">
                                          <p:stCondLst>
                                            <p:cond delay="676"/>
                                          </p:stCondLst>
                                        </p:cTn>
                                        <p:tgtEl>
                                          <p:spTgt spid="7"/>
                                        </p:tgtEl>
                                      </p:cBhvr>
                                      <p:to x="100000" y="100000"/>
                                    </p:animScale>
                                    <p:animScale>
                                      <p:cBhvr>
                                        <p:cTn id="21" dur="26">
                                          <p:stCondLst>
                                            <p:cond delay="1312"/>
                                          </p:stCondLst>
                                        </p:cTn>
                                        <p:tgtEl>
                                          <p:spTgt spid="7"/>
                                        </p:tgtEl>
                                      </p:cBhvr>
                                      <p:to x="100000" y="80000"/>
                                    </p:animScale>
                                    <p:animScale>
                                      <p:cBhvr>
                                        <p:cTn id="22" dur="166" decel="50000">
                                          <p:stCondLst>
                                            <p:cond delay="1338"/>
                                          </p:stCondLst>
                                        </p:cTn>
                                        <p:tgtEl>
                                          <p:spTgt spid="7"/>
                                        </p:tgtEl>
                                      </p:cBhvr>
                                      <p:to x="100000" y="100000"/>
                                    </p:animScale>
                                    <p:animScale>
                                      <p:cBhvr>
                                        <p:cTn id="23" dur="26">
                                          <p:stCondLst>
                                            <p:cond delay="1642"/>
                                          </p:stCondLst>
                                        </p:cTn>
                                        <p:tgtEl>
                                          <p:spTgt spid="7"/>
                                        </p:tgtEl>
                                      </p:cBhvr>
                                      <p:to x="100000" y="90000"/>
                                    </p:animScale>
                                    <p:animScale>
                                      <p:cBhvr>
                                        <p:cTn id="24" dur="166" decel="50000">
                                          <p:stCondLst>
                                            <p:cond delay="1668"/>
                                          </p:stCondLst>
                                        </p:cTn>
                                        <p:tgtEl>
                                          <p:spTgt spid="7"/>
                                        </p:tgtEl>
                                      </p:cBhvr>
                                      <p:to x="100000" y="100000"/>
                                    </p:animScale>
                                    <p:animScale>
                                      <p:cBhvr>
                                        <p:cTn id="25" dur="26">
                                          <p:stCondLst>
                                            <p:cond delay="1808"/>
                                          </p:stCondLst>
                                        </p:cTn>
                                        <p:tgtEl>
                                          <p:spTgt spid="7"/>
                                        </p:tgtEl>
                                      </p:cBhvr>
                                      <p:to x="100000" y="95000"/>
                                    </p:animScale>
                                    <p:animScale>
                                      <p:cBhvr>
                                        <p:cTn id="26" dur="166" decel="50000">
                                          <p:stCondLst>
                                            <p:cond delay="1834"/>
                                          </p:stCondLst>
                                        </p:cTn>
                                        <p:tgtEl>
                                          <p:spTgt spid="7"/>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anim calcmode="lin" valueType="num">
                                      <p:cBhvr>
                                        <p:cTn id="32" dur="1000" fill="hold"/>
                                        <p:tgtEl>
                                          <p:spTgt spid="9"/>
                                        </p:tgtEl>
                                        <p:attrNameLst>
                                          <p:attrName>ppt_x</p:attrName>
                                        </p:attrNameLst>
                                      </p:cBhvr>
                                      <p:tavLst>
                                        <p:tav tm="0">
                                          <p:val>
                                            <p:strVal val="#ppt_x"/>
                                          </p:val>
                                        </p:tav>
                                        <p:tav tm="100000">
                                          <p:val>
                                            <p:strVal val="#ppt_x"/>
                                          </p:val>
                                        </p:tav>
                                      </p:tavLst>
                                    </p:anim>
                                    <p:anim calcmode="lin" valueType="num">
                                      <p:cBhvr>
                                        <p:cTn id="33" dur="1000" fill="hold"/>
                                        <p:tgtEl>
                                          <p:spTgt spid="9"/>
                                        </p:tgtEl>
                                        <p:attrNameLst>
                                          <p:attrName>ppt_y</p:attrName>
                                        </p:attrNameLst>
                                      </p:cBhvr>
                                      <p:tavLst>
                                        <p:tav tm="0">
                                          <p:val>
                                            <p:strVal val="#ppt_y+.1"/>
                                          </p:val>
                                        </p:tav>
                                        <p:tav tm="100000">
                                          <p:val>
                                            <p:strVal val="#ppt_y"/>
                                          </p:val>
                                        </p:tav>
                                      </p:tavLst>
                                    </p:anim>
                                  </p:childTnLst>
                                </p:cTn>
                              </p:par>
                            </p:childTnLst>
                          </p:cTn>
                        </p:par>
                        <p:par>
                          <p:cTn id="34" fill="hold">
                            <p:stCondLst>
                              <p:cond delay="1000"/>
                            </p:stCondLst>
                            <p:childTnLst>
                              <p:par>
                                <p:cTn id="35" presetID="42" presetClass="entr" presetSubtype="0"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1000"/>
                                        <p:tgtEl>
                                          <p:spTgt spid="11"/>
                                        </p:tgtEl>
                                      </p:cBhvr>
                                    </p:animEffect>
                                    <p:anim calcmode="lin" valueType="num">
                                      <p:cBhvr>
                                        <p:cTn id="38" dur="1000" fill="hold"/>
                                        <p:tgtEl>
                                          <p:spTgt spid="11"/>
                                        </p:tgtEl>
                                        <p:attrNameLst>
                                          <p:attrName>ppt_x</p:attrName>
                                        </p:attrNameLst>
                                      </p:cBhvr>
                                      <p:tavLst>
                                        <p:tav tm="0">
                                          <p:val>
                                            <p:strVal val="#ppt_x"/>
                                          </p:val>
                                        </p:tav>
                                        <p:tav tm="100000">
                                          <p:val>
                                            <p:strVal val="#ppt_x"/>
                                          </p:val>
                                        </p:tav>
                                      </p:tavLst>
                                    </p:anim>
                                    <p:anim calcmode="lin" valueType="num">
                                      <p:cBhvr>
                                        <p:cTn id="3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152400" y="0"/>
            <a:ext cx="8763000" cy="1143000"/>
          </a:xfrm>
          <a:prstGeom prst="rect">
            <a:avLst/>
          </a:prstGeom>
          <a:noFill/>
          <a:ln>
            <a:noFill/>
          </a:ln>
        </p:spPr>
        <p:style>
          <a:lnRef idx="2">
            <a:schemeClr val="accent4"/>
          </a:lnRef>
          <a:fillRef idx="1">
            <a:schemeClr val="lt1"/>
          </a:fillRef>
          <a:effectRef idx="0">
            <a:schemeClr val="accent4"/>
          </a:effectRef>
          <a:fontRef idx="minor">
            <a:schemeClr val="dk1"/>
          </a:fontRef>
        </p:style>
        <p:txBody>
          <a:bodyPr>
            <a:normAutofit/>
          </a:bodyPr>
          <a:lstStyle/>
          <a:p>
            <a:pPr marL="273050" indent="-273050" algn="ctr" latinLnBrk="0">
              <a:lnSpc>
                <a:spcPct val="80000"/>
              </a:lnSpc>
              <a:spcBef>
                <a:spcPts val="600"/>
              </a:spcBef>
              <a:buClr>
                <a:schemeClr val="accent1"/>
              </a:buClr>
              <a:buSzPct val="70000"/>
            </a:pPr>
            <a:endParaRPr kumimoji="0" lang="ja-JP" altLang="en-US" sz="4200" baseline="30000">
              <a:solidFill>
                <a:srgbClr val="000000"/>
              </a:solidFill>
            </a:endParaRPr>
          </a:p>
          <a:p>
            <a:pPr marL="273050" indent="-273050" algn="ctr" latinLnBrk="0">
              <a:lnSpc>
                <a:spcPct val="80000"/>
              </a:lnSpc>
              <a:spcBef>
                <a:spcPts val="600"/>
              </a:spcBef>
              <a:buClr>
                <a:schemeClr val="accent1"/>
              </a:buClr>
              <a:buSzPct val="70000"/>
            </a:pPr>
            <a:r>
              <a:rPr kumimoji="0" lang="ja-JP" altLang="en-US" sz="4000">
                <a:solidFill>
                  <a:schemeClr val="tx2"/>
                </a:solidFill>
              </a:rPr>
              <a:t>梅田スカイビル</a:t>
            </a:r>
            <a:r>
              <a:rPr kumimoji="0" lang="en-US" altLang="ja-JP" sz="4000">
                <a:solidFill>
                  <a:schemeClr val="tx2"/>
                </a:solidFill>
              </a:rPr>
              <a:t>(</a:t>
            </a:r>
            <a:r>
              <a:rPr kumimoji="0" lang="en-US" altLang="ko-KR" sz="4000">
                <a:solidFill>
                  <a:schemeClr val="tx2"/>
                </a:solidFill>
                <a:ea typeface="굴림" charset="-127"/>
              </a:rPr>
              <a:t>Umeda sky building)</a:t>
            </a:r>
          </a:p>
        </p:txBody>
      </p:sp>
      <p:sp>
        <p:nvSpPr>
          <p:cNvPr id="7" name="Subtitle 2"/>
          <p:cNvSpPr txBox="1">
            <a:spLocks/>
          </p:cNvSpPr>
          <p:nvPr/>
        </p:nvSpPr>
        <p:spPr>
          <a:xfrm>
            <a:off x="0" y="1143000"/>
            <a:ext cx="8763000" cy="3200400"/>
          </a:xfrm>
          <a:prstGeom prst="rect">
            <a:avLst/>
          </a:prstGeom>
          <a:noFill/>
          <a:ln>
            <a:noFill/>
          </a:ln>
        </p:spPr>
        <p:style>
          <a:lnRef idx="2">
            <a:schemeClr val="accent4"/>
          </a:lnRef>
          <a:fillRef idx="1">
            <a:schemeClr val="lt1"/>
          </a:fillRef>
          <a:effectRef idx="0">
            <a:schemeClr val="accent4"/>
          </a:effectRef>
          <a:fontRef idx="minor">
            <a:schemeClr val="dk1"/>
          </a:fontRef>
        </p:style>
        <p:txBody>
          <a:bodyPr>
            <a:normAutofit/>
          </a:bodyPr>
          <a:lstStyle/>
          <a:p>
            <a:pPr marL="274320" indent="-274320" fontAlgn="auto" latinLnBrk="0">
              <a:lnSpc>
                <a:spcPct val="150000"/>
              </a:lnSpc>
              <a:spcBef>
                <a:spcPts val="600"/>
              </a:spcBef>
              <a:spcAft>
                <a:spcPts val="0"/>
              </a:spcAft>
              <a:buClr>
                <a:schemeClr val="accent1"/>
              </a:buClr>
              <a:buSzPct val="70000"/>
              <a:defRPr/>
            </a:pPr>
            <a:r>
              <a:rPr kumimoji="0" lang="en-US" sz="2500" dirty="0">
                <a:solidFill>
                  <a:schemeClr val="tx1"/>
                </a:solidFill>
                <a:latin typeface="+mj-lt"/>
              </a:rPr>
              <a:t>   </a:t>
            </a:r>
            <a:r>
              <a:rPr kumimoji="0" lang="en-US" sz="2500" dirty="0">
                <a:solidFill>
                  <a:schemeClr val="tx2"/>
                </a:solidFill>
                <a:latin typeface="+mj-lt"/>
              </a:rPr>
              <a:t>Umeda sky building is the seventh tallest building in the world. It is mainly owned by Toshiba. In the east of the building, there is an office for Mazda also. There is Floating Garden Observatory.</a:t>
            </a:r>
          </a:p>
        </p:txBody>
      </p:sp>
      <p:pic>
        <p:nvPicPr>
          <p:cNvPr id="8" name="그림 7" descr="94930119668694511.jpg"/>
          <p:cNvPicPr>
            <a:picLocks noChangeAspect="1"/>
          </p:cNvPicPr>
          <p:nvPr/>
        </p:nvPicPr>
        <p:blipFill>
          <a:blip r:embed="rId3"/>
          <a:srcRect/>
          <a:stretch>
            <a:fillRect/>
          </a:stretch>
        </p:blipFill>
        <p:spPr bwMode="auto">
          <a:xfrm>
            <a:off x="533400" y="3429000"/>
            <a:ext cx="2362200" cy="3138488"/>
          </a:xfrm>
          <a:prstGeom prst="rect">
            <a:avLst/>
          </a:prstGeom>
          <a:noFill/>
          <a:ln w="9525">
            <a:noFill/>
            <a:miter lim="800000"/>
            <a:headEnd/>
            <a:tailEnd/>
          </a:ln>
        </p:spPr>
      </p:pic>
      <p:pic>
        <p:nvPicPr>
          <p:cNvPr id="10" name="그림 9" descr="6a00d83455816469e200e54f501b0e8833-800wi.jpg"/>
          <p:cNvPicPr>
            <a:picLocks noChangeAspect="1"/>
          </p:cNvPicPr>
          <p:nvPr/>
        </p:nvPicPr>
        <p:blipFill>
          <a:blip r:embed="rId4"/>
          <a:srcRect/>
          <a:stretch>
            <a:fillRect/>
          </a:stretch>
        </p:blipFill>
        <p:spPr bwMode="auto">
          <a:xfrm>
            <a:off x="3886200" y="3733800"/>
            <a:ext cx="4006850" cy="2667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80">
                                          <p:stCondLst>
                                            <p:cond delay="0"/>
                                          </p:stCondLst>
                                        </p:cTn>
                                        <p:tgtEl>
                                          <p:spTgt spid="7"/>
                                        </p:tgtEl>
                                      </p:cBhvr>
                                    </p:animEffect>
                                    <p:anim calcmode="lin" valueType="num">
                                      <p:cBhvr>
                                        <p:cTn id="14"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9" dur="26">
                                          <p:stCondLst>
                                            <p:cond delay="650"/>
                                          </p:stCondLst>
                                        </p:cTn>
                                        <p:tgtEl>
                                          <p:spTgt spid="7"/>
                                        </p:tgtEl>
                                      </p:cBhvr>
                                      <p:to x="100000" y="60000"/>
                                    </p:animScale>
                                    <p:animScale>
                                      <p:cBhvr>
                                        <p:cTn id="20" dur="166" decel="50000">
                                          <p:stCondLst>
                                            <p:cond delay="676"/>
                                          </p:stCondLst>
                                        </p:cTn>
                                        <p:tgtEl>
                                          <p:spTgt spid="7"/>
                                        </p:tgtEl>
                                      </p:cBhvr>
                                      <p:to x="100000" y="100000"/>
                                    </p:animScale>
                                    <p:animScale>
                                      <p:cBhvr>
                                        <p:cTn id="21" dur="26">
                                          <p:stCondLst>
                                            <p:cond delay="1312"/>
                                          </p:stCondLst>
                                        </p:cTn>
                                        <p:tgtEl>
                                          <p:spTgt spid="7"/>
                                        </p:tgtEl>
                                      </p:cBhvr>
                                      <p:to x="100000" y="80000"/>
                                    </p:animScale>
                                    <p:animScale>
                                      <p:cBhvr>
                                        <p:cTn id="22" dur="166" decel="50000">
                                          <p:stCondLst>
                                            <p:cond delay="1338"/>
                                          </p:stCondLst>
                                        </p:cTn>
                                        <p:tgtEl>
                                          <p:spTgt spid="7"/>
                                        </p:tgtEl>
                                      </p:cBhvr>
                                      <p:to x="100000" y="100000"/>
                                    </p:animScale>
                                    <p:animScale>
                                      <p:cBhvr>
                                        <p:cTn id="23" dur="26">
                                          <p:stCondLst>
                                            <p:cond delay="1642"/>
                                          </p:stCondLst>
                                        </p:cTn>
                                        <p:tgtEl>
                                          <p:spTgt spid="7"/>
                                        </p:tgtEl>
                                      </p:cBhvr>
                                      <p:to x="100000" y="90000"/>
                                    </p:animScale>
                                    <p:animScale>
                                      <p:cBhvr>
                                        <p:cTn id="24" dur="166" decel="50000">
                                          <p:stCondLst>
                                            <p:cond delay="1668"/>
                                          </p:stCondLst>
                                        </p:cTn>
                                        <p:tgtEl>
                                          <p:spTgt spid="7"/>
                                        </p:tgtEl>
                                      </p:cBhvr>
                                      <p:to x="100000" y="100000"/>
                                    </p:animScale>
                                    <p:animScale>
                                      <p:cBhvr>
                                        <p:cTn id="25" dur="26">
                                          <p:stCondLst>
                                            <p:cond delay="1808"/>
                                          </p:stCondLst>
                                        </p:cTn>
                                        <p:tgtEl>
                                          <p:spTgt spid="7"/>
                                        </p:tgtEl>
                                      </p:cBhvr>
                                      <p:to x="100000" y="95000"/>
                                    </p:animScale>
                                    <p:animScale>
                                      <p:cBhvr>
                                        <p:cTn id="26" dur="166" decel="50000">
                                          <p:stCondLst>
                                            <p:cond delay="1834"/>
                                          </p:stCondLst>
                                        </p:cTn>
                                        <p:tgtEl>
                                          <p:spTgt spid="7"/>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30" presetClass="entr" presetSubtype="0"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800" decel="100000"/>
                                        <p:tgtEl>
                                          <p:spTgt spid="8"/>
                                        </p:tgtEl>
                                      </p:cBhvr>
                                    </p:animEffect>
                                    <p:anim calcmode="lin" valueType="num">
                                      <p:cBhvr>
                                        <p:cTn id="32" dur="800" decel="100000" fill="hold"/>
                                        <p:tgtEl>
                                          <p:spTgt spid="8"/>
                                        </p:tgtEl>
                                        <p:attrNameLst>
                                          <p:attrName>style.rotation</p:attrName>
                                        </p:attrNameLst>
                                      </p:cBhvr>
                                      <p:tavLst>
                                        <p:tav tm="0">
                                          <p:val>
                                            <p:fltVal val="-90"/>
                                          </p:val>
                                        </p:tav>
                                        <p:tav tm="100000">
                                          <p:val>
                                            <p:fltVal val="0"/>
                                          </p:val>
                                        </p:tav>
                                      </p:tavLst>
                                    </p:anim>
                                    <p:anim calcmode="lin" valueType="num">
                                      <p:cBhvr>
                                        <p:cTn id="33" dur="800" decel="100000" fill="hold"/>
                                        <p:tgtEl>
                                          <p:spTgt spid="8"/>
                                        </p:tgtEl>
                                        <p:attrNameLst>
                                          <p:attrName>ppt_x</p:attrName>
                                        </p:attrNameLst>
                                      </p:cBhvr>
                                      <p:tavLst>
                                        <p:tav tm="0">
                                          <p:val>
                                            <p:strVal val="#ppt_x+0.4"/>
                                          </p:val>
                                        </p:tav>
                                        <p:tav tm="100000">
                                          <p:val>
                                            <p:strVal val="#ppt_x-0.05"/>
                                          </p:val>
                                        </p:tav>
                                      </p:tavLst>
                                    </p:anim>
                                    <p:anim calcmode="lin" valueType="num">
                                      <p:cBhvr>
                                        <p:cTn id="34" dur="800" decel="100000" fill="hold"/>
                                        <p:tgtEl>
                                          <p:spTgt spid="8"/>
                                        </p:tgtEl>
                                        <p:attrNameLst>
                                          <p:attrName>ppt_y</p:attrName>
                                        </p:attrNameLst>
                                      </p:cBhvr>
                                      <p:tavLst>
                                        <p:tav tm="0">
                                          <p:val>
                                            <p:strVal val="#ppt_y-0.4"/>
                                          </p:val>
                                        </p:tav>
                                        <p:tav tm="100000">
                                          <p:val>
                                            <p:strVal val="#ppt_y+0.1"/>
                                          </p:val>
                                        </p:tav>
                                      </p:tavLst>
                                    </p:anim>
                                    <p:anim calcmode="lin" valueType="num">
                                      <p:cBhvr>
                                        <p:cTn id="35" dur="200" accel="100000" fill="hold">
                                          <p:stCondLst>
                                            <p:cond delay="800"/>
                                          </p:stCondLst>
                                        </p:cTn>
                                        <p:tgtEl>
                                          <p:spTgt spid="8"/>
                                        </p:tgtEl>
                                        <p:attrNameLst>
                                          <p:attrName>ppt_x</p:attrName>
                                        </p:attrNameLst>
                                      </p:cBhvr>
                                      <p:tavLst>
                                        <p:tav tm="0">
                                          <p:val>
                                            <p:strVal val="#ppt_x-0.05"/>
                                          </p:val>
                                        </p:tav>
                                        <p:tav tm="100000">
                                          <p:val>
                                            <p:strVal val="#ppt_x"/>
                                          </p:val>
                                        </p:tav>
                                      </p:tavLst>
                                    </p:anim>
                                    <p:anim calcmode="lin" valueType="num">
                                      <p:cBhvr>
                                        <p:cTn id="36" dur="200" accel="100000" fill="hold">
                                          <p:stCondLst>
                                            <p:cond delay="800"/>
                                          </p:stCondLst>
                                        </p:cTn>
                                        <p:tgtEl>
                                          <p:spTgt spid="8"/>
                                        </p:tgtEl>
                                        <p:attrNameLst>
                                          <p:attrName>ppt_y</p:attrName>
                                        </p:attrNameLst>
                                      </p:cBhvr>
                                      <p:tavLst>
                                        <p:tav tm="0">
                                          <p:val>
                                            <p:strVal val="#ppt_y+0.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5" presetClass="entr" presetSubtype="0" fill="hold" nodeType="click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p:cTn id="41" dur="1000" fill="hold"/>
                                        <p:tgtEl>
                                          <p:spTgt spid="10"/>
                                        </p:tgtEl>
                                        <p:attrNameLst>
                                          <p:attrName>ppt_w</p:attrName>
                                        </p:attrNameLst>
                                      </p:cBhvr>
                                      <p:tavLst>
                                        <p:tav tm="0">
                                          <p:val>
                                            <p:fltVal val="0"/>
                                          </p:val>
                                        </p:tav>
                                        <p:tav tm="100000">
                                          <p:val>
                                            <p:strVal val="#ppt_w"/>
                                          </p:val>
                                        </p:tav>
                                      </p:tavLst>
                                    </p:anim>
                                    <p:anim calcmode="lin" valueType="num">
                                      <p:cBhvr>
                                        <p:cTn id="42" dur="1000" fill="hold"/>
                                        <p:tgtEl>
                                          <p:spTgt spid="10"/>
                                        </p:tgtEl>
                                        <p:attrNameLst>
                                          <p:attrName>ppt_h</p:attrName>
                                        </p:attrNameLst>
                                      </p:cBhvr>
                                      <p:tavLst>
                                        <p:tav tm="0">
                                          <p:val>
                                            <p:fltVal val="0"/>
                                          </p:val>
                                        </p:tav>
                                        <p:tav tm="100000">
                                          <p:val>
                                            <p:strVal val="#ppt_h"/>
                                          </p:val>
                                        </p:tav>
                                      </p:tavLst>
                                    </p:anim>
                                    <p:anim calcmode="lin" valueType="num">
                                      <p:cBhvr>
                                        <p:cTn id="43"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44" dur="1000" fill="hold"/>
                                        <p:tgtEl>
                                          <p:spTgt spid="1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그림 11" descr="mapBox_Japan.gif"/>
          <p:cNvPicPr>
            <a:picLocks noChangeAspect="1"/>
          </p:cNvPicPr>
          <p:nvPr/>
        </p:nvPicPr>
        <p:blipFill>
          <a:blip r:embed="rId3"/>
          <a:srcRect/>
          <a:stretch>
            <a:fillRect/>
          </a:stretch>
        </p:blipFill>
        <p:spPr bwMode="auto">
          <a:xfrm>
            <a:off x="304800" y="4191000"/>
            <a:ext cx="2209800" cy="2381250"/>
          </a:xfrm>
          <a:prstGeom prst="rect">
            <a:avLst/>
          </a:prstGeom>
          <a:noFill/>
          <a:ln w="9525">
            <a:noFill/>
            <a:miter lim="800000"/>
            <a:headEnd/>
            <a:tailEnd/>
          </a:ln>
        </p:spPr>
      </p:pic>
      <p:sp>
        <p:nvSpPr>
          <p:cNvPr id="9" name="Subtitle 2"/>
          <p:cNvSpPr txBox="1">
            <a:spLocks/>
          </p:cNvSpPr>
          <p:nvPr/>
        </p:nvSpPr>
        <p:spPr>
          <a:xfrm>
            <a:off x="152400" y="0"/>
            <a:ext cx="5791200" cy="3124200"/>
          </a:xfrm>
          <a:prstGeom prst="rect">
            <a:avLst/>
          </a:prstGeom>
          <a:noFill/>
          <a:ln>
            <a:noFill/>
          </a:ln>
        </p:spPr>
        <p:style>
          <a:lnRef idx="2">
            <a:schemeClr val="accent4"/>
          </a:lnRef>
          <a:fillRef idx="1">
            <a:schemeClr val="lt1"/>
          </a:fillRef>
          <a:effectRef idx="0">
            <a:schemeClr val="accent4"/>
          </a:effectRef>
          <a:fontRef idx="minor">
            <a:schemeClr val="dk1"/>
          </a:fontRef>
        </p:style>
        <p:txBody>
          <a:bodyPr>
            <a:normAutofit/>
          </a:bodyPr>
          <a:lstStyle/>
          <a:p>
            <a:pPr marL="273050" indent="-273050" algn="ctr" latinLnBrk="0">
              <a:spcBef>
                <a:spcPts val="600"/>
              </a:spcBef>
              <a:buClr>
                <a:schemeClr val="accent1"/>
              </a:buClr>
              <a:buSzPct val="70000"/>
            </a:pPr>
            <a:endParaRPr kumimoji="0" lang="en-US" altLang="ja-JP" sz="7000" baseline="30000">
              <a:solidFill>
                <a:schemeClr val="tx2"/>
              </a:solidFill>
            </a:endParaRPr>
          </a:p>
          <a:p>
            <a:pPr marL="273050" indent="-273050" algn="ctr" latinLnBrk="0">
              <a:spcBef>
                <a:spcPts val="600"/>
              </a:spcBef>
              <a:buClr>
                <a:schemeClr val="accent1"/>
              </a:buClr>
              <a:buSzPct val="70000"/>
            </a:pPr>
            <a:r>
              <a:rPr kumimoji="0" lang="ja-JP" altLang="en-US" sz="7000" baseline="30000">
                <a:solidFill>
                  <a:schemeClr val="tx2"/>
                </a:solidFill>
              </a:rPr>
              <a:t>とうきょう</a:t>
            </a:r>
            <a:endParaRPr kumimoji="0" lang="en-US" altLang="ja-JP" sz="7000" baseline="30000">
              <a:solidFill>
                <a:schemeClr val="tx2"/>
              </a:solidFill>
            </a:endParaRPr>
          </a:p>
          <a:p>
            <a:pPr marL="273050" indent="-273050" algn="ctr" latinLnBrk="0">
              <a:spcBef>
                <a:spcPts val="600"/>
              </a:spcBef>
              <a:buClr>
                <a:schemeClr val="accent1"/>
              </a:buClr>
              <a:buSzPct val="70000"/>
            </a:pPr>
            <a:r>
              <a:rPr kumimoji="0" lang="en-US" altLang="ja-JP" sz="7000" baseline="30000">
                <a:solidFill>
                  <a:schemeClr val="tx2"/>
                </a:solidFill>
              </a:rPr>
              <a:t>(Tokyo)</a:t>
            </a:r>
            <a:endParaRPr kumimoji="0" lang="en-US" altLang="ko-KR" sz="5000">
              <a:solidFill>
                <a:schemeClr val="tx2"/>
              </a:solidFill>
              <a:ea typeface="굴림" charset="-127"/>
            </a:endParaRPr>
          </a:p>
        </p:txBody>
      </p:sp>
      <p:sp>
        <p:nvSpPr>
          <p:cNvPr id="13" name="Subtitle 2"/>
          <p:cNvSpPr txBox="1">
            <a:spLocks/>
          </p:cNvSpPr>
          <p:nvPr/>
        </p:nvSpPr>
        <p:spPr>
          <a:xfrm>
            <a:off x="0" y="2209800"/>
            <a:ext cx="5791200" cy="2590800"/>
          </a:xfrm>
          <a:prstGeom prst="rect">
            <a:avLst/>
          </a:prstGeom>
          <a:noFill/>
          <a:ln>
            <a:noFill/>
          </a:ln>
        </p:spPr>
        <p:style>
          <a:lnRef idx="2">
            <a:schemeClr val="accent4"/>
          </a:lnRef>
          <a:fillRef idx="1">
            <a:schemeClr val="lt1"/>
          </a:fillRef>
          <a:effectRef idx="0">
            <a:schemeClr val="accent4"/>
          </a:effectRef>
          <a:fontRef idx="minor">
            <a:schemeClr val="dk1"/>
          </a:fontRef>
        </p:style>
        <p:txBody>
          <a:bodyPr>
            <a:normAutofit/>
          </a:bodyPr>
          <a:lstStyle/>
          <a:p>
            <a:pPr marL="273050" indent="-273050" algn="ctr" latinLnBrk="0">
              <a:spcBef>
                <a:spcPts val="600"/>
              </a:spcBef>
              <a:buClr>
                <a:schemeClr val="accent1"/>
              </a:buClr>
              <a:buSzPct val="70000"/>
            </a:pPr>
            <a:endParaRPr kumimoji="0" lang="en-US" altLang="ja-JP" sz="7000" baseline="30000">
              <a:solidFill>
                <a:schemeClr val="tx2"/>
              </a:solidFill>
            </a:endParaRPr>
          </a:p>
          <a:p>
            <a:pPr marL="273050" indent="-273050" latinLnBrk="0">
              <a:spcBef>
                <a:spcPts val="600"/>
              </a:spcBef>
              <a:buClr>
                <a:schemeClr val="accent1"/>
              </a:buClr>
              <a:buSzPct val="70000"/>
              <a:buFont typeface="Arial" charset="0"/>
              <a:buChar char="•"/>
            </a:pPr>
            <a:r>
              <a:rPr kumimoji="0" lang="en-US" altLang="ja-JP" sz="2500">
                <a:solidFill>
                  <a:schemeClr val="tx2"/>
                </a:solidFill>
              </a:rPr>
              <a:t>Tokyo Tower </a:t>
            </a:r>
          </a:p>
          <a:p>
            <a:pPr marL="273050" indent="-273050" latinLnBrk="0">
              <a:spcBef>
                <a:spcPts val="600"/>
              </a:spcBef>
              <a:buClr>
                <a:schemeClr val="accent1"/>
              </a:buClr>
              <a:buSzPct val="70000"/>
              <a:buFont typeface="Arial" charset="0"/>
              <a:buChar char="•"/>
            </a:pPr>
            <a:r>
              <a:rPr kumimoji="0" lang="en-US" altLang="ja-JP" sz="2500">
                <a:solidFill>
                  <a:schemeClr val="tx2"/>
                </a:solidFill>
              </a:rPr>
              <a:t>Shibuya </a:t>
            </a:r>
          </a:p>
          <a:p>
            <a:pPr marL="273050" indent="-273050" latinLnBrk="0">
              <a:spcBef>
                <a:spcPts val="600"/>
              </a:spcBef>
              <a:buClr>
                <a:schemeClr val="accent1"/>
              </a:buClr>
              <a:buSzPct val="70000"/>
              <a:buFont typeface="Arial" charset="0"/>
              <a:buChar char="•"/>
            </a:pPr>
            <a:r>
              <a:rPr kumimoji="0" lang="en-US" altLang="ja-JP" sz="2500">
                <a:solidFill>
                  <a:schemeClr val="tx2"/>
                </a:solidFill>
              </a:rPr>
              <a:t>Shinjuku</a:t>
            </a:r>
            <a:endParaRPr kumimoji="0" lang="en-US" altLang="ja-JP" sz="2500" baseline="30000">
              <a:solidFill>
                <a:schemeClr val="tx2"/>
              </a:solidFill>
            </a:endParaRPr>
          </a:p>
          <a:p>
            <a:pPr marL="273050" indent="-273050" latinLnBrk="0">
              <a:spcBef>
                <a:spcPts val="600"/>
              </a:spcBef>
              <a:buClr>
                <a:schemeClr val="accent1"/>
              </a:buClr>
              <a:buSzPct val="70000"/>
              <a:buFont typeface="Arial" charset="0"/>
              <a:buChar char="•"/>
            </a:pPr>
            <a:endParaRPr kumimoji="0" lang="en-US" altLang="ja-JP" sz="4000" baseline="30000">
              <a:solidFill>
                <a:schemeClr val="tx2"/>
              </a:solidFill>
            </a:endParaRPr>
          </a:p>
        </p:txBody>
      </p:sp>
      <p:pic>
        <p:nvPicPr>
          <p:cNvPr id="8" name="그림 7" descr="4240381.jpg"/>
          <p:cNvPicPr>
            <a:picLocks noChangeAspect="1"/>
          </p:cNvPicPr>
          <p:nvPr/>
        </p:nvPicPr>
        <p:blipFill>
          <a:blip r:embed="rId4"/>
          <a:srcRect/>
          <a:stretch>
            <a:fillRect/>
          </a:stretch>
        </p:blipFill>
        <p:spPr bwMode="auto">
          <a:xfrm>
            <a:off x="4800600" y="990600"/>
            <a:ext cx="3581400" cy="3581400"/>
          </a:xfrm>
          <a:prstGeom prst="rect">
            <a:avLst/>
          </a:prstGeom>
          <a:noFill/>
          <a:ln w="9525">
            <a:noFill/>
            <a:miter lim="800000"/>
            <a:headEnd/>
            <a:tailEnd/>
          </a:ln>
        </p:spPr>
      </p:pic>
      <p:pic>
        <p:nvPicPr>
          <p:cNvPr id="11" name="그림 10" descr="shinjuku-night.jpg"/>
          <p:cNvPicPr>
            <a:picLocks noChangeAspect="1"/>
          </p:cNvPicPr>
          <p:nvPr/>
        </p:nvPicPr>
        <p:blipFill>
          <a:blip r:embed="rId5"/>
          <a:srcRect/>
          <a:stretch>
            <a:fillRect/>
          </a:stretch>
        </p:blipFill>
        <p:spPr bwMode="auto">
          <a:xfrm>
            <a:off x="2895600" y="3505200"/>
            <a:ext cx="3886200" cy="25812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
                                            <p:txEl>
                                              <p:pRg st="1" end="1"/>
                                            </p:txEl>
                                          </p:spTgt>
                                        </p:tgtEl>
                                        <p:attrNameLst>
                                          <p:attrName>style.visibility</p:attrName>
                                        </p:attrNameLst>
                                      </p:cBhvr>
                                      <p:to>
                                        <p:strVal val="visible"/>
                                      </p:to>
                                    </p:set>
                                    <p:anim calcmode="lin" valueType="num">
                                      <p:cBhvr additive="base">
                                        <p:cTn id="13" dur="500" fill="hold"/>
                                        <p:tgtEl>
                                          <p:spTgt spid="1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3">
                                            <p:txEl>
                                              <p:pRg st="2" end="2"/>
                                            </p:txEl>
                                          </p:spTgt>
                                        </p:tgtEl>
                                        <p:attrNameLst>
                                          <p:attrName>style.visibility</p:attrName>
                                        </p:attrNameLst>
                                      </p:cBhvr>
                                      <p:to>
                                        <p:strVal val="visible"/>
                                      </p:to>
                                    </p:set>
                                    <p:anim calcmode="lin" valueType="num">
                                      <p:cBhvr additive="base">
                                        <p:cTn id="19" dur="500" fill="hold"/>
                                        <p:tgtEl>
                                          <p:spTgt spid="1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3">
                                            <p:txEl>
                                              <p:pRg st="3" end="3"/>
                                            </p:txEl>
                                          </p:spTgt>
                                        </p:tgtEl>
                                        <p:attrNameLst>
                                          <p:attrName>style.visibility</p:attrName>
                                        </p:attrNameLst>
                                      </p:cBhvr>
                                      <p:to>
                                        <p:strVal val="visible"/>
                                      </p:to>
                                    </p:set>
                                    <p:anim calcmode="lin" valueType="num">
                                      <p:cBhvr additive="base">
                                        <p:cTn id="25" dur="500" fill="hold"/>
                                        <p:tgtEl>
                                          <p:spTgt spid="1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5" presetClass="entr" presetSubtype="0"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1000" fill="hold"/>
                                        <p:tgtEl>
                                          <p:spTgt spid="8"/>
                                        </p:tgtEl>
                                        <p:attrNameLst>
                                          <p:attrName>ppt_w</p:attrName>
                                        </p:attrNameLst>
                                      </p:cBhvr>
                                      <p:tavLst>
                                        <p:tav tm="0">
                                          <p:val>
                                            <p:strVal val="#ppt_w*0.70"/>
                                          </p:val>
                                        </p:tav>
                                        <p:tav tm="100000">
                                          <p:val>
                                            <p:strVal val="#ppt_w"/>
                                          </p:val>
                                        </p:tav>
                                      </p:tavLst>
                                    </p:anim>
                                    <p:anim calcmode="lin" valueType="num">
                                      <p:cBhvr>
                                        <p:cTn id="32" dur="1000" fill="hold"/>
                                        <p:tgtEl>
                                          <p:spTgt spid="8"/>
                                        </p:tgtEl>
                                        <p:attrNameLst>
                                          <p:attrName>ppt_h</p:attrName>
                                        </p:attrNameLst>
                                      </p:cBhvr>
                                      <p:tavLst>
                                        <p:tav tm="0">
                                          <p:val>
                                            <p:strVal val="#ppt_h"/>
                                          </p:val>
                                        </p:tav>
                                        <p:tav tm="100000">
                                          <p:val>
                                            <p:strVal val="#ppt_h"/>
                                          </p:val>
                                        </p:tav>
                                      </p:tavLst>
                                    </p:anim>
                                    <p:animEffect transition="in" filter="fade">
                                      <p:cBhvr>
                                        <p:cTn id="33" dur="1000"/>
                                        <p:tgtEl>
                                          <p:spTgt spid="8"/>
                                        </p:tgtEl>
                                      </p:cBhvr>
                                    </p:animEffect>
                                  </p:childTnLst>
                                </p:cTn>
                              </p:par>
                            </p:childTnLst>
                          </p:cTn>
                        </p:par>
                        <p:par>
                          <p:cTn id="34" fill="hold">
                            <p:stCondLst>
                              <p:cond delay="1000"/>
                            </p:stCondLst>
                            <p:childTnLst>
                              <p:par>
                                <p:cTn id="35" presetID="55" presetClass="entr" presetSubtype="0"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1000" fill="hold"/>
                                        <p:tgtEl>
                                          <p:spTgt spid="11"/>
                                        </p:tgtEl>
                                        <p:attrNameLst>
                                          <p:attrName>ppt_w</p:attrName>
                                        </p:attrNameLst>
                                      </p:cBhvr>
                                      <p:tavLst>
                                        <p:tav tm="0">
                                          <p:val>
                                            <p:strVal val="#ppt_w*0.70"/>
                                          </p:val>
                                        </p:tav>
                                        <p:tav tm="100000">
                                          <p:val>
                                            <p:strVal val="#ppt_w"/>
                                          </p:val>
                                        </p:tav>
                                      </p:tavLst>
                                    </p:anim>
                                    <p:anim calcmode="lin" valueType="num">
                                      <p:cBhvr>
                                        <p:cTn id="38" dur="1000" fill="hold"/>
                                        <p:tgtEl>
                                          <p:spTgt spid="11"/>
                                        </p:tgtEl>
                                        <p:attrNameLst>
                                          <p:attrName>ppt_h</p:attrName>
                                        </p:attrNameLst>
                                      </p:cBhvr>
                                      <p:tavLst>
                                        <p:tav tm="0">
                                          <p:val>
                                            <p:strVal val="#ppt_h"/>
                                          </p:val>
                                        </p:tav>
                                        <p:tav tm="100000">
                                          <p:val>
                                            <p:strVal val="#ppt_h"/>
                                          </p:val>
                                        </p:tav>
                                      </p:tavLst>
                                    </p:anim>
                                    <p:animEffect transition="in" filter="fade">
                                      <p:cBhvr>
                                        <p:cTn id="39" dur="1000"/>
                                        <p:tgtEl>
                                          <p:spTgt spid="11"/>
                                        </p:tgtEl>
                                      </p:cBhvr>
                                    </p:animEffect>
                                  </p:childTnLst>
                                </p:cTn>
                              </p:par>
                            </p:childTnLst>
                          </p:cTn>
                        </p:par>
                        <p:par>
                          <p:cTn id="40" fill="hold">
                            <p:stCondLst>
                              <p:cond delay="2000"/>
                            </p:stCondLst>
                            <p:childTnLst>
                              <p:par>
                                <p:cTn id="41" presetID="55" presetClass="entr" presetSubtype="0" fill="hold" nodeType="after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1000" fill="hold"/>
                                        <p:tgtEl>
                                          <p:spTgt spid="12"/>
                                        </p:tgtEl>
                                        <p:attrNameLst>
                                          <p:attrName>ppt_w</p:attrName>
                                        </p:attrNameLst>
                                      </p:cBhvr>
                                      <p:tavLst>
                                        <p:tav tm="0">
                                          <p:val>
                                            <p:strVal val="#ppt_w*0.70"/>
                                          </p:val>
                                        </p:tav>
                                        <p:tav tm="100000">
                                          <p:val>
                                            <p:strVal val="#ppt_w"/>
                                          </p:val>
                                        </p:tav>
                                      </p:tavLst>
                                    </p:anim>
                                    <p:anim calcmode="lin" valueType="num">
                                      <p:cBhvr>
                                        <p:cTn id="44" dur="1000" fill="hold"/>
                                        <p:tgtEl>
                                          <p:spTgt spid="12"/>
                                        </p:tgtEl>
                                        <p:attrNameLst>
                                          <p:attrName>ppt_h</p:attrName>
                                        </p:attrNameLst>
                                      </p:cBhvr>
                                      <p:tavLst>
                                        <p:tav tm="0">
                                          <p:val>
                                            <p:strVal val="#ppt_h"/>
                                          </p:val>
                                        </p:tav>
                                        <p:tav tm="100000">
                                          <p:val>
                                            <p:strVal val="#ppt_h"/>
                                          </p:val>
                                        </p:tav>
                                      </p:tavLst>
                                    </p:anim>
                                    <p:animEffect transition="in" filter="fade">
                                      <p:cBhvr>
                                        <p:cTn id="45"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그림 11" descr="tokyotower_012.jpg"/>
          <p:cNvPicPr>
            <a:picLocks noChangeAspect="1"/>
          </p:cNvPicPr>
          <p:nvPr/>
        </p:nvPicPr>
        <p:blipFill>
          <a:blip r:embed="rId3"/>
          <a:srcRect/>
          <a:stretch>
            <a:fillRect/>
          </a:stretch>
        </p:blipFill>
        <p:spPr bwMode="auto">
          <a:xfrm>
            <a:off x="1066800" y="3316288"/>
            <a:ext cx="2362200" cy="3541712"/>
          </a:xfrm>
          <a:prstGeom prst="rect">
            <a:avLst/>
          </a:prstGeom>
          <a:noFill/>
          <a:ln w="9525">
            <a:noFill/>
            <a:miter lim="800000"/>
            <a:headEnd/>
            <a:tailEnd/>
          </a:ln>
        </p:spPr>
      </p:pic>
      <p:sp>
        <p:nvSpPr>
          <p:cNvPr id="6" name="Subtitle 2"/>
          <p:cNvSpPr txBox="1">
            <a:spLocks/>
          </p:cNvSpPr>
          <p:nvPr/>
        </p:nvSpPr>
        <p:spPr>
          <a:xfrm>
            <a:off x="152400" y="0"/>
            <a:ext cx="8763000" cy="1143000"/>
          </a:xfrm>
          <a:prstGeom prst="rect">
            <a:avLst/>
          </a:prstGeom>
          <a:noFill/>
          <a:ln>
            <a:noFill/>
          </a:ln>
        </p:spPr>
        <p:style>
          <a:lnRef idx="2">
            <a:schemeClr val="accent4"/>
          </a:lnRef>
          <a:fillRef idx="1">
            <a:schemeClr val="lt1"/>
          </a:fillRef>
          <a:effectRef idx="0">
            <a:schemeClr val="accent4"/>
          </a:effectRef>
          <a:fontRef idx="minor">
            <a:schemeClr val="dk1"/>
          </a:fontRef>
        </p:style>
        <p:txBody>
          <a:bodyPr>
            <a:normAutofit/>
          </a:bodyPr>
          <a:lstStyle/>
          <a:p>
            <a:pPr marL="273050" indent="-273050" algn="ctr" latinLnBrk="0">
              <a:spcBef>
                <a:spcPts val="600"/>
              </a:spcBef>
              <a:buClr>
                <a:schemeClr val="accent1"/>
              </a:buClr>
              <a:buSzPct val="70000"/>
            </a:pPr>
            <a:r>
              <a:rPr kumimoji="0" lang="ja-JP" altLang="en-US" sz="5400" baseline="30000">
                <a:solidFill>
                  <a:schemeClr val="tx2"/>
                </a:solidFill>
              </a:rPr>
              <a:t>とうきょう タワー</a:t>
            </a:r>
            <a:r>
              <a:rPr kumimoji="0" lang="en-US" altLang="ja-JP" sz="5400" baseline="30000">
                <a:solidFill>
                  <a:schemeClr val="tx2"/>
                </a:solidFill>
              </a:rPr>
              <a:t>(Tokyo Tower)</a:t>
            </a:r>
            <a:endParaRPr kumimoji="0" lang="en-US" altLang="ko-KR" sz="5100">
              <a:solidFill>
                <a:schemeClr val="tx2"/>
              </a:solidFill>
              <a:ea typeface="굴림" charset="-127"/>
            </a:endParaRPr>
          </a:p>
        </p:txBody>
      </p:sp>
      <p:sp>
        <p:nvSpPr>
          <p:cNvPr id="7" name="Subtitle 2"/>
          <p:cNvSpPr txBox="1">
            <a:spLocks/>
          </p:cNvSpPr>
          <p:nvPr/>
        </p:nvSpPr>
        <p:spPr>
          <a:xfrm>
            <a:off x="0" y="990600"/>
            <a:ext cx="8763000" cy="3200400"/>
          </a:xfrm>
          <a:prstGeom prst="rect">
            <a:avLst/>
          </a:prstGeom>
          <a:noFill/>
          <a:ln>
            <a:noFill/>
          </a:ln>
        </p:spPr>
        <p:style>
          <a:lnRef idx="2">
            <a:schemeClr val="accent4"/>
          </a:lnRef>
          <a:fillRef idx="1">
            <a:schemeClr val="lt1"/>
          </a:fillRef>
          <a:effectRef idx="0">
            <a:schemeClr val="accent4"/>
          </a:effectRef>
          <a:fontRef idx="minor">
            <a:schemeClr val="dk1"/>
          </a:fontRef>
        </p:style>
        <p:txBody>
          <a:bodyPr>
            <a:normAutofit/>
          </a:bodyPr>
          <a:lstStyle/>
          <a:p>
            <a:pPr marL="274320" indent="-274320" fontAlgn="auto" latinLnBrk="0">
              <a:lnSpc>
                <a:spcPct val="150000"/>
              </a:lnSpc>
              <a:spcBef>
                <a:spcPts val="600"/>
              </a:spcBef>
              <a:spcAft>
                <a:spcPts val="0"/>
              </a:spcAft>
              <a:buClr>
                <a:schemeClr val="accent1"/>
              </a:buClr>
              <a:buSzPct val="70000"/>
              <a:defRPr/>
            </a:pPr>
            <a:r>
              <a:rPr kumimoji="0" lang="en-US" sz="2500" dirty="0">
                <a:solidFill>
                  <a:schemeClr val="tx2"/>
                </a:solidFill>
                <a:latin typeface="+mj-lt"/>
              </a:rPr>
              <a:t>   The Tokyo tower, used as communications and observation tower, is tallest self- supporting steel structure in the world. It is also one of the tallest artificial tower in Japan. Another purpose of building this tower was to attract tourists to Tokyo.</a:t>
            </a:r>
          </a:p>
        </p:txBody>
      </p:sp>
      <p:pic>
        <p:nvPicPr>
          <p:cNvPr id="10" name="그림 9" descr="st_tokyo_f.jpg"/>
          <p:cNvPicPr>
            <a:picLocks noChangeAspect="1"/>
          </p:cNvPicPr>
          <p:nvPr/>
        </p:nvPicPr>
        <p:blipFill>
          <a:blip r:embed="rId4"/>
          <a:srcRect/>
          <a:stretch>
            <a:fillRect/>
          </a:stretch>
        </p:blipFill>
        <p:spPr bwMode="auto">
          <a:xfrm>
            <a:off x="4191000" y="3783013"/>
            <a:ext cx="3886200" cy="3074987"/>
          </a:xfrm>
          <a:prstGeom prst="rect">
            <a:avLst/>
          </a:prstGeom>
          <a:noFill/>
          <a:ln w="9525">
            <a:noFill/>
            <a:miter lim="800000"/>
            <a:headEnd/>
            <a:tailEnd/>
          </a:ln>
        </p:spPr>
      </p:pic>
      <p:sp>
        <p:nvSpPr>
          <p:cNvPr id="13" name="오른쪽 화살표 12"/>
          <p:cNvSpPr/>
          <p:nvPr/>
        </p:nvSpPr>
        <p:spPr>
          <a:xfrm>
            <a:off x="4800600" y="4876800"/>
            <a:ext cx="9906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latinLnBrk="0">
              <a:spcBef>
                <a:spcPts val="0"/>
              </a:spcBef>
              <a:spcAft>
                <a:spcPts val="0"/>
              </a:spcAft>
              <a:defRPr/>
            </a:pPr>
            <a:r>
              <a:rPr kumimoji="0" lang="en-US" altLang="ko-KR" dirty="0">
                <a:solidFill>
                  <a:schemeClr val="bg2"/>
                </a:solidFill>
                <a:latin typeface="+mj-ea"/>
                <a:ea typeface="+mj-ea"/>
              </a:rPr>
              <a:t>New</a:t>
            </a:r>
            <a:endParaRPr kumimoji="0" lang="ko-KR" altLang="en-US" dirty="0">
              <a:solidFill>
                <a:schemeClr val="bg2"/>
              </a:solidFill>
              <a:latin typeface="+mj-ea"/>
              <a:ea typeface="+mj-ea"/>
            </a:endParaRPr>
          </a:p>
        </p:txBody>
      </p:sp>
      <p:sp>
        <p:nvSpPr>
          <p:cNvPr id="14" name="오른쪽 화살표 13"/>
          <p:cNvSpPr/>
          <p:nvPr/>
        </p:nvSpPr>
        <p:spPr>
          <a:xfrm>
            <a:off x="457200" y="5105400"/>
            <a:ext cx="9906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latinLnBrk="0">
              <a:spcBef>
                <a:spcPts val="0"/>
              </a:spcBef>
              <a:spcAft>
                <a:spcPts val="0"/>
              </a:spcAft>
              <a:defRPr/>
            </a:pPr>
            <a:r>
              <a:rPr kumimoji="0" lang="en-US" altLang="ko-KR" dirty="0">
                <a:solidFill>
                  <a:schemeClr val="bg2"/>
                </a:solidFill>
                <a:latin typeface="+mj-ea"/>
                <a:ea typeface="+mj-ea"/>
              </a:rPr>
              <a:t>Old</a:t>
            </a:r>
            <a:endParaRPr kumimoji="0" lang="ko-KR" altLang="en-US" dirty="0">
              <a:solidFill>
                <a:schemeClr val="bg2"/>
              </a:solidFill>
              <a:latin typeface="+mj-ea"/>
              <a:ea typeface="+mj-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80">
                                          <p:stCondLst>
                                            <p:cond delay="0"/>
                                          </p:stCondLst>
                                        </p:cTn>
                                        <p:tgtEl>
                                          <p:spTgt spid="7"/>
                                        </p:tgtEl>
                                      </p:cBhvr>
                                    </p:animEffect>
                                    <p:anim calcmode="lin" valueType="num">
                                      <p:cBhvr>
                                        <p:cTn id="14"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9" dur="26">
                                          <p:stCondLst>
                                            <p:cond delay="650"/>
                                          </p:stCondLst>
                                        </p:cTn>
                                        <p:tgtEl>
                                          <p:spTgt spid="7"/>
                                        </p:tgtEl>
                                      </p:cBhvr>
                                      <p:to x="100000" y="60000"/>
                                    </p:animScale>
                                    <p:animScale>
                                      <p:cBhvr>
                                        <p:cTn id="20" dur="166" decel="50000">
                                          <p:stCondLst>
                                            <p:cond delay="676"/>
                                          </p:stCondLst>
                                        </p:cTn>
                                        <p:tgtEl>
                                          <p:spTgt spid="7"/>
                                        </p:tgtEl>
                                      </p:cBhvr>
                                      <p:to x="100000" y="100000"/>
                                    </p:animScale>
                                    <p:animScale>
                                      <p:cBhvr>
                                        <p:cTn id="21" dur="26">
                                          <p:stCondLst>
                                            <p:cond delay="1312"/>
                                          </p:stCondLst>
                                        </p:cTn>
                                        <p:tgtEl>
                                          <p:spTgt spid="7"/>
                                        </p:tgtEl>
                                      </p:cBhvr>
                                      <p:to x="100000" y="80000"/>
                                    </p:animScale>
                                    <p:animScale>
                                      <p:cBhvr>
                                        <p:cTn id="22" dur="166" decel="50000">
                                          <p:stCondLst>
                                            <p:cond delay="1338"/>
                                          </p:stCondLst>
                                        </p:cTn>
                                        <p:tgtEl>
                                          <p:spTgt spid="7"/>
                                        </p:tgtEl>
                                      </p:cBhvr>
                                      <p:to x="100000" y="100000"/>
                                    </p:animScale>
                                    <p:animScale>
                                      <p:cBhvr>
                                        <p:cTn id="23" dur="26">
                                          <p:stCondLst>
                                            <p:cond delay="1642"/>
                                          </p:stCondLst>
                                        </p:cTn>
                                        <p:tgtEl>
                                          <p:spTgt spid="7"/>
                                        </p:tgtEl>
                                      </p:cBhvr>
                                      <p:to x="100000" y="90000"/>
                                    </p:animScale>
                                    <p:animScale>
                                      <p:cBhvr>
                                        <p:cTn id="24" dur="166" decel="50000">
                                          <p:stCondLst>
                                            <p:cond delay="1668"/>
                                          </p:stCondLst>
                                        </p:cTn>
                                        <p:tgtEl>
                                          <p:spTgt spid="7"/>
                                        </p:tgtEl>
                                      </p:cBhvr>
                                      <p:to x="100000" y="100000"/>
                                    </p:animScale>
                                    <p:animScale>
                                      <p:cBhvr>
                                        <p:cTn id="25" dur="26">
                                          <p:stCondLst>
                                            <p:cond delay="1808"/>
                                          </p:stCondLst>
                                        </p:cTn>
                                        <p:tgtEl>
                                          <p:spTgt spid="7"/>
                                        </p:tgtEl>
                                      </p:cBhvr>
                                      <p:to x="100000" y="95000"/>
                                    </p:animScale>
                                    <p:animScale>
                                      <p:cBhvr>
                                        <p:cTn id="26" dur="166" decel="50000">
                                          <p:stCondLst>
                                            <p:cond delay="1834"/>
                                          </p:stCondLst>
                                        </p:cTn>
                                        <p:tgtEl>
                                          <p:spTgt spid="7"/>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8" presetClass="entr" presetSubtype="16"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diamond(in)">
                                      <p:cBhvr>
                                        <p:cTn id="31" dur="2000"/>
                                        <p:tgtEl>
                                          <p:spTgt spid="10"/>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additive="base">
                                        <p:cTn id="36" dur="500" fill="hold"/>
                                        <p:tgtEl>
                                          <p:spTgt spid="12"/>
                                        </p:tgtEl>
                                        <p:attrNameLst>
                                          <p:attrName>ppt_x</p:attrName>
                                        </p:attrNameLst>
                                      </p:cBhvr>
                                      <p:tavLst>
                                        <p:tav tm="0">
                                          <p:val>
                                            <p:strVal val="#ppt_x"/>
                                          </p:val>
                                        </p:tav>
                                        <p:tav tm="100000">
                                          <p:val>
                                            <p:strVal val="#ppt_x"/>
                                          </p:val>
                                        </p:tav>
                                      </p:tavLst>
                                    </p:anim>
                                    <p:anim calcmode="lin" valueType="num">
                                      <p:cBhvr additive="base">
                                        <p:cTn id="37"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500" fill="hold"/>
                                        <p:tgtEl>
                                          <p:spTgt spid="14"/>
                                        </p:tgtEl>
                                        <p:attrNameLst>
                                          <p:attrName>ppt_x</p:attrName>
                                        </p:attrNameLst>
                                      </p:cBhvr>
                                      <p:tavLst>
                                        <p:tav tm="0">
                                          <p:val>
                                            <p:strVal val="0-#ppt_w/2"/>
                                          </p:val>
                                        </p:tav>
                                        <p:tav tm="100000">
                                          <p:val>
                                            <p:strVal val="#ppt_x"/>
                                          </p:val>
                                        </p:tav>
                                      </p:tavLst>
                                    </p:anim>
                                    <p:anim calcmode="lin" valueType="num">
                                      <p:cBhvr additive="base">
                                        <p:cTn id="43" dur="500" fill="hold"/>
                                        <p:tgtEl>
                                          <p:spTgt spid="14"/>
                                        </p:tgtEl>
                                        <p:attrNameLst>
                                          <p:attrName>ppt_y</p:attrName>
                                        </p:attrNameLst>
                                      </p:cBhvr>
                                      <p:tavLst>
                                        <p:tav tm="0">
                                          <p:val>
                                            <p:strVal val="#ppt_y"/>
                                          </p:val>
                                        </p:tav>
                                        <p:tav tm="100000">
                                          <p:val>
                                            <p:strVal val="#ppt_y"/>
                                          </p:val>
                                        </p:tav>
                                      </p:tavLst>
                                    </p:anim>
                                  </p:childTnLst>
                                </p:cTn>
                              </p:par>
                            </p:childTnLst>
                          </p:cTn>
                        </p:par>
                        <p:par>
                          <p:cTn id="44" fill="hold">
                            <p:stCondLst>
                              <p:cond delay="500"/>
                            </p:stCondLst>
                            <p:childTnLst>
                              <p:par>
                                <p:cTn id="45" presetID="2" presetClass="entr" presetSubtype="8"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500" fill="hold"/>
                                        <p:tgtEl>
                                          <p:spTgt spid="13"/>
                                        </p:tgtEl>
                                        <p:attrNameLst>
                                          <p:attrName>ppt_x</p:attrName>
                                        </p:attrNameLst>
                                      </p:cBhvr>
                                      <p:tavLst>
                                        <p:tav tm="0">
                                          <p:val>
                                            <p:strVal val="0-#ppt_w/2"/>
                                          </p:val>
                                        </p:tav>
                                        <p:tav tm="100000">
                                          <p:val>
                                            <p:strVal val="#ppt_x"/>
                                          </p:val>
                                        </p:tav>
                                      </p:tavLst>
                                    </p:anim>
                                    <p:anim calcmode="lin" valueType="num">
                                      <p:cBhvr additive="base">
                                        <p:cTn id="4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3" grpId="0" animBg="1"/>
      <p:bldP spid="14"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docProps/app.xml><?xml version="1.0" encoding="utf-8"?>
<Properties xmlns="http://schemas.openxmlformats.org/officeDocument/2006/extended-properties" xmlns:vt="http://schemas.openxmlformats.org/officeDocument/2006/docPropsVTypes">
  <Template>Oriel</Template>
  <TotalTime>297</TotalTime>
  <Words>396</Words>
  <Application>Microsoft Office PowerPoint</Application>
  <PresentationFormat>On-screen Show (4:3)</PresentationFormat>
  <Paragraphs>59</Paragraphs>
  <Slides>12</Slides>
  <Notes>12</Notes>
  <HiddenSlides>0</HiddenSlides>
  <MMClips>0</MMClips>
  <ScaleCrop>false</ScaleCrop>
  <HeadingPairs>
    <vt:vector size="6" baseType="variant">
      <vt:variant>
        <vt:lpstr>Fonts Used</vt:lpstr>
      </vt:variant>
      <vt:variant>
        <vt:i4>8</vt:i4>
      </vt:variant>
      <vt:variant>
        <vt:lpstr>Design Template</vt:lpstr>
      </vt:variant>
      <vt:variant>
        <vt:i4>7</vt:i4>
      </vt:variant>
      <vt:variant>
        <vt:lpstr>Slide Titles</vt:lpstr>
      </vt:variant>
      <vt:variant>
        <vt:i4>12</vt:i4>
      </vt:variant>
    </vt:vector>
  </HeadingPairs>
  <TitlesOfParts>
    <vt:vector size="27" baseType="lpstr">
      <vt:lpstr>Century Schoolbook</vt:lpstr>
      <vt:lpstr>굴림</vt:lpstr>
      <vt:lpstr>Arial</vt:lpstr>
      <vt:lpstr>Wingdings</vt:lpstr>
      <vt:lpstr>Wingdings 2</vt:lpstr>
      <vt:lpstr>Calibri</vt:lpstr>
      <vt:lpstr>MS PMincho</vt:lpstr>
      <vt:lpstr>휴먼매직체</vt:lpstr>
      <vt:lpstr>Oriel</vt:lpstr>
      <vt:lpstr>Oriel</vt:lpstr>
      <vt:lpstr>Oriel</vt:lpstr>
      <vt:lpstr>Oriel</vt:lpstr>
      <vt:lpstr>Oriel</vt:lpstr>
      <vt:lpstr>Oriel</vt:lpstr>
      <vt:lpstr>Oriel</vt:lpstr>
      <vt:lpstr>FAMOUS  CITIES      IN  JAPAN  </vt:lpstr>
      <vt:lpstr>Slide 2</vt:lpstr>
      <vt:lpstr>Slide 3</vt:lpstr>
      <vt:lpstr>Slide 4</vt:lpstr>
      <vt:lpstr>Slide 5</vt:lpstr>
      <vt:lpstr>Slide 6</vt:lpstr>
      <vt:lpstr>Slide 7</vt:lpstr>
      <vt:lpstr>Slide 8</vt:lpstr>
      <vt:lpstr>Slide 9</vt:lpstr>
      <vt:lpstr>Slide 10</vt:lpstr>
      <vt:lpstr>Slide 11</vt:lpstr>
      <vt:lpstr>Slide 12</vt:lpstr>
    </vt:vector>
  </TitlesOfParts>
  <Company>Acer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Famous  cities</dc:title>
  <dc:creator>Valued Acer Customer</dc:creator>
  <cp:lastModifiedBy>JeongUng</cp:lastModifiedBy>
  <cp:revision>36</cp:revision>
  <dcterms:created xsi:type="dcterms:W3CDTF">2009-12-05T23:52:38Z</dcterms:created>
  <dcterms:modified xsi:type="dcterms:W3CDTF">2009-12-06T17:57:24Z</dcterms:modified>
</cp:coreProperties>
</file>